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udio/wav" Extension="wav"/>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
<Relationships xmlns="http://schemas.openxmlformats.org/package/2006/relationships">
<Relationship Id="rId1" Target="ppt/presentation.xml" Type="http://schemas.openxmlformats.org/officeDocument/2006/relationships/officeDocument"/>
<Relationship Id="rId2" Target="docProps/thumbnail.jpeg" Type="http://schemas.openxmlformats.org/package/2006/relationships/metadata/thumbnail"/>
<Relationship Id="rId3" Target="docProps/core.xml" Type="http://schemas.openxmlformats.org/package/2006/relationships/metadata/core-properties"/>
<Relationship Id="rId4" Target="docProps/app.xml" Type="http://schemas.openxmlformats.org/officeDocument/2006/relationships/extended-properties"/>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5" r:id="rId2"/>
    <p:sldId id="266" r:id="rId3"/>
    <p:sldId id="258" r:id="rId4"/>
    <p:sldId id="259" r:id="rId5"/>
    <p:sldId id="260" r:id="rId6"/>
    <p:sldId id="261" r:id="rId7"/>
    <p:sldId id="262" r:id="rId8"/>
    <p:sldId id="263" r:id="rId9"/>
    <p:sldId id="264" r:id="rId10"/>
  </p:sldIdLst>
  <p:sldSz cx="9144000" cy="6858000" type="screen4x3"/>
  <p:notesSz cx="6858000" cy="9650413"/>
  <p:defaultTextStyle>
    <a:defPPr>
      <a:defRPr lang="cs-CZ"/>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D053"/>
    <a:srgbClr val="21FF85"/>
    <a:srgbClr val="00EE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177" autoAdjust="0"/>
  </p:normalViewPr>
  <p:slideViewPr>
    <p:cSldViewPr>
      <p:cViewPr varScale="1">
        <p:scale>
          <a:sx n="41" d="100"/>
          <a:sy n="41" d="100"/>
        </p:scale>
        <p:origin x="-222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no"?>
<Relationships xmlns="http://schemas.openxmlformats.org/package/2006/relationships">
<Relationship Id="rId1" Target="slideMasters/slideMaster1.xml" Type="http://schemas.openxmlformats.org/officeDocument/2006/relationships/slideMaster"/>
<Relationship Id="rId10" Target="slides/slide9.xml" Type="http://schemas.openxmlformats.org/officeDocument/2006/relationships/slide"/>
<Relationship Id="rId11" Target="notesMasters/notesMaster1.xml" Type="http://schemas.openxmlformats.org/officeDocument/2006/relationships/notesMaster"/>
<Relationship Id="rId12" Target="presProps.xml" Type="http://schemas.openxmlformats.org/officeDocument/2006/relationships/presProps"/>
<Relationship Id="rId13" Target="viewProps.xml" Type="http://schemas.openxmlformats.org/officeDocument/2006/relationships/viewProps"/>
<Relationship Id="rId14" Target="theme/theme1.xml" Type="http://schemas.openxmlformats.org/officeDocument/2006/relationships/theme"/>
<Relationship Id="rId15" Target="tableStyles.xml" Type="http://schemas.openxmlformats.org/officeDocument/2006/relationships/tableStyles"/>
<Relationship Id="rId2" Target="slides/slide1.xml" Type="http://schemas.openxmlformats.org/officeDocument/2006/relationships/slide"/>
<Relationship Id="rId3" Target="slides/slide2.xml" Type="http://schemas.openxmlformats.org/officeDocument/2006/relationships/slide"/>
<Relationship Id="rId4" Target="slides/slide3.xml" Type="http://schemas.openxmlformats.org/officeDocument/2006/relationships/slide"/>
<Relationship Id="rId5" Target="slides/slide4.xml" Type="http://schemas.openxmlformats.org/officeDocument/2006/relationships/slide"/>
<Relationship Id="rId6" Target="slides/slide5.xml" Type="http://schemas.openxmlformats.org/officeDocument/2006/relationships/slide"/>
<Relationship Id="rId7" Target="slides/slide6.xml" Type="http://schemas.openxmlformats.org/officeDocument/2006/relationships/slide"/>
<Relationship Id="rId8" Target="slides/slide7.xml" Type="http://schemas.openxmlformats.org/officeDocument/2006/relationships/slide"/>
<Relationship Id="rId9" Target="slides/slide8.xml" Type="http://schemas.openxmlformats.org/officeDocument/2006/relationships/slide"/>
</Relationships>

</file>

<file path=ppt/notesMasters/_rels/notesMaster1.xml.rels><?xml version="1.0" encoding="UTF-8" standalone="no"?>
<Relationships xmlns="http://schemas.openxmlformats.org/package/2006/relationships">
<Relationship Id="rId1" Target="../theme/theme2.xml" Type="http://schemas.openxmlformats.org/officeDocument/2006/relationships/theme"/>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826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cs-CZ"/>
          </a:p>
        </p:txBody>
      </p:sp>
      <p:sp>
        <p:nvSpPr>
          <p:cNvPr id="3" name="Zástupný symbol pro datum 2"/>
          <p:cNvSpPr>
            <a:spLocks noGrp="1"/>
          </p:cNvSpPr>
          <p:nvPr>
            <p:ph type="dt" idx="1"/>
          </p:nvPr>
        </p:nvSpPr>
        <p:spPr>
          <a:xfrm>
            <a:off x="3884613" y="0"/>
            <a:ext cx="2971800" cy="4826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D68A3AA-D8C2-4492-8DFD-25979281281C}" type="datetimeFigureOut">
              <a:rPr lang="cs-CZ"/>
              <a:pPr>
                <a:defRPr/>
              </a:pPr>
              <a:t>21.9.2011</a:t>
            </a:fld>
            <a:endParaRPr lang="cs-CZ"/>
          </a:p>
        </p:txBody>
      </p:sp>
      <p:sp>
        <p:nvSpPr>
          <p:cNvPr id="4" name="Zástupný symbol pro obrázek snímku 3"/>
          <p:cNvSpPr>
            <a:spLocks noGrp="1" noRot="1" noChangeAspect="1"/>
          </p:cNvSpPr>
          <p:nvPr>
            <p:ph type="sldImg" idx="2"/>
          </p:nvPr>
        </p:nvSpPr>
        <p:spPr>
          <a:xfrm>
            <a:off x="1016000" y="723900"/>
            <a:ext cx="4826000" cy="3619500"/>
          </a:xfrm>
          <a:prstGeom prst="rect">
            <a:avLst/>
          </a:prstGeom>
          <a:noFill/>
          <a:ln w="12700">
            <a:solidFill>
              <a:prstClr val="black"/>
            </a:solidFill>
          </a:ln>
        </p:spPr>
        <p:txBody>
          <a:bodyPr vert="horz" lIns="91440" tIns="45720" rIns="91440" bIns="45720" rtlCol="0" anchor="ctr"/>
          <a:lstStyle/>
          <a:p>
            <a:pPr lvl="0"/>
            <a:endParaRPr lang="cs-CZ" noProof="0"/>
          </a:p>
        </p:txBody>
      </p:sp>
      <p:sp>
        <p:nvSpPr>
          <p:cNvPr id="5" name="Zástupný symbol pro poznámky 4"/>
          <p:cNvSpPr>
            <a:spLocks noGrp="1"/>
          </p:cNvSpPr>
          <p:nvPr>
            <p:ph type="body" sz="quarter" idx="3"/>
          </p:nvPr>
        </p:nvSpPr>
        <p:spPr>
          <a:xfrm>
            <a:off x="685800" y="4584700"/>
            <a:ext cx="5486400" cy="4341813"/>
          </a:xfrm>
          <a:prstGeom prst="rect">
            <a:avLst/>
          </a:prstGeom>
        </p:spPr>
        <p:txBody>
          <a:bodyPr vert="horz" lIns="91440" tIns="45720" rIns="91440" bIns="45720" rtlCol="0"/>
          <a:lstStyle/>
          <a:p>
            <a:pPr lvl="0"/>
            <a:r>
              <a:rPr lang="cs-CZ" noProof="0" smtClean="0"/>
              <a:t>Kliknutím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endParaRPr lang="cs-CZ" noProof="0"/>
          </a:p>
        </p:txBody>
      </p:sp>
      <p:sp>
        <p:nvSpPr>
          <p:cNvPr id="6" name="Zástupný symbol pro zápatí 5"/>
          <p:cNvSpPr>
            <a:spLocks noGrp="1"/>
          </p:cNvSpPr>
          <p:nvPr>
            <p:ph type="ftr" sz="quarter" idx="4"/>
          </p:nvPr>
        </p:nvSpPr>
        <p:spPr>
          <a:xfrm>
            <a:off x="0" y="9166225"/>
            <a:ext cx="2971800" cy="4826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cs-CZ"/>
          </a:p>
        </p:txBody>
      </p:sp>
      <p:sp>
        <p:nvSpPr>
          <p:cNvPr id="7" name="Zástupný symbol pro číslo snímku 6"/>
          <p:cNvSpPr>
            <a:spLocks noGrp="1"/>
          </p:cNvSpPr>
          <p:nvPr>
            <p:ph type="sldNum" sz="quarter" idx="5"/>
          </p:nvPr>
        </p:nvSpPr>
        <p:spPr>
          <a:xfrm>
            <a:off x="3884613" y="9166225"/>
            <a:ext cx="2971800" cy="4826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0975178B-03E9-4A14-B61F-35964F06E28C}" type="slidenum">
              <a:rPr lang="cs-CZ"/>
              <a:pPr>
                <a:defRPr/>
              </a:pPr>
              <a:t>‹#›</a:t>
            </a:fld>
            <a:endParaRPr lang="cs-CZ"/>
          </a:p>
        </p:txBody>
      </p:sp>
    </p:spTree>
    <p:extLst>
      <p:ext uri="{BB962C8B-B14F-4D97-AF65-F5344CB8AC3E}">
        <p14:creationId xmlns:p14="http://schemas.microsoft.com/office/powerpoint/2010/main" val="177635091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1.xml" Type="http://schemas.openxmlformats.org/officeDocument/2006/relationships/slide"/>
</Relationships>

</file>

<file path=ppt/notesSlides/_rels/notesSlide2.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2.xml" Type="http://schemas.openxmlformats.org/officeDocument/2006/relationships/slide"/>
</Relationships>

</file>

<file path=ppt/notesSlides/_rels/notesSlide3.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3.xml" Type="http://schemas.openxmlformats.org/officeDocument/2006/relationships/slide"/>
</Relationships>

</file>

<file path=ppt/notesSlides/_rels/notesSlide4.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4.xml" Type="http://schemas.openxmlformats.org/officeDocument/2006/relationships/slide"/>
</Relationships>

</file>

<file path=ppt/notesSlides/_rels/notesSlide5.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5.xml" Type="http://schemas.openxmlformats.org/officeDocument/2006/relationships/slide"/>
</Relationships>

</file>

<file path=ppt/notesSlides/_rels/notesSlide6.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6.xml" Type="http://schemas.openxmlformats.org/officeDocument/2006/relationships/slide"/>
</Relationships>

</file>

<file path=ppt/notesSlides/_rels/notesSlide7.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7.xml" Type="http://schemas.openxmlformats.org/officeDocument/2006/relationships/slide"/>
</Relationships>

</file>

<file path=ppt/notesSlides/_rels/notesSlide8.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8.xml" Type="http://schemas.openxmlformats.org/officeDocument/2006/relationships/slide"/>
</Relationships>

</file>

<file path=ppt/notesSlides/_rels/notesSlide9.xml.rels><?xml version="1.0" encoding="UTF-8" standalone="no"?>
<Relationships xmlns="http://schemas.openxmlformats.org/package/2006/relationships">
<Relationship Id="rId1" Target="../notesMasters/notesMaster1.xml" Type="http://schemas.openxmlformats.org/officeDocument/2006/relationships/notesMaster"/>
<Relationship Id="rId2" Target="../slides/slide9.xml" Type="http://schemas.openxmlformats.org/officeDocument/2006/relationships/slide"/>
</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10"/>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975C513A-157E-45FE-B7B4-3E539EE79242}" type="slidenum">
              <a:rPr lang="en-GB">
                <a:solidFill>
                  <a:srgbClr val="000000"/>
                </a:solidFill>
                <a:latin typeface="Arial" charset="0"/>
                <a:ea typeface="Arial Unicode MS" pitchFamily="34" charset="-128"/>
                <a:cs typeface="Arial Unicode MS" pitchFamily="34" charset="-128"/>
              </a:rPr>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a:t>
            </a:fld>
            <a:endParaRPr lang="en-GB">
              <a:solidFill>
                <a:srgbClr val="000000"/>
              </a:solidFill>
              <a:latin typeface="Arial" charset="0"/>
              <a:ea typeface="Arial Unicode MS" pitchFamily="34" charset="-128"/>
              <a:cs typeface="Arial Unicode MS" pitchFamily="34" charset="-128"/>
            </a:endParaRPr>
          </a:p>
        </p:txBody>
      </p:sp>
      <p:sp>
        <p:nvSpPr>
          <p:cNvPr id="15363" name="Rectangle 1"/>
          <p:cNvSpPr>
            <a:spLocks noGrp="1" noRot="1" noChangeAspect="1" noChangeArrowheads="1" noTextEdit="1"/>
          </p:cNvSpPr>
          <p:nvPr>
            <p:ph type="sldImg"/>
          </p:nvPr>
        </p:nvSpPr>
        <p:spPr bwMode="auto">
          <a:xfrm>
            <a:off x="1017588" y="723900"/>
            <a:ext cx="4819650" cy="3616325"/>
          </a:xfrm>
          <a:noFill/>
          <a:ln>
            <a:solidFill>
              <a:srgbClr val="000000"/>
            </a:solidFill>
            <a:miter lim="800000"/>
            <a:headEnd/>
            <a:tailEnd/>
          </a:ln>
        </p:spPr>
      </p:sp>
      <p:sp>
        <p:nvSpPr>
          <p:cNvPr id="15364" name="Rectangle 2"/>
          <p:cNvSpPr>
            <a:spLocks noGrp="1" noChangeArrowheads="1"/>
          </p:cNvSpPr>
          <p:nvPr>
            <p:ph type="body" idx="1"/>
          </p:nvPr>
        </p:nvSpPr>
        <p:spPr bwMode="auto">
          <a:xfrm>
            <a:off x="685800" y="4586288"/>
            <a:ext cx="5481638" cy="4337050"/>
          </a:xfrm>
          <a:noFill/>
        </p:spPr>
        <p:txBody>
          <a:bodyPr wrap="none" numCol="1" anchor="ctr" anchorCtr="0" compatLnSpc="1">
            <a:prstTxWarp prst="textNoShape">
              <a:avLst/>
            </a:prstTxWarp>
          </a:bodyPr>
          <a:lstStyle/>
          <a:p>
            <a:pPr>
              <a:spcBef>
                <a:spcPct val="0"/>
              </a:spcBef>
            </a:pPr>
            <a:r>
              <a:rPr lang="cs-CZ" smtClean="0"/>
              <a:t> </a:t>
            </a:r>
          </a:p>
        </p:txBody>
      </p:sp>
      <p:sp>
        <p:nvSpPr>
          <p:cNvPr id="15365" name="Text Box 3"/>
          <p:cNvSpPr txBox="1">
            <a:spLocks noChangeArrowheads="1"/>
          </p:cNvSpPr>
          <p:nvPr/>
        </p:nvSpPr>
        <p:spPr bwMode="auto">
          <a:xfrm>
            <a:off x="3884613" y="9166225"/>
            <a:ext cx="2968625" cy="479425"/>
          </a:xfrm>
          <a:prstGeom prst="rect">
            <a:avLst/>
          </a:prstGeom>
          <a:noFill/>
          <a:ln w="9525">
            <a:noFill/>
            <a:miter lim="800000"/>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9EA6403F-44CA-4E53-B63B-9BF68A64C354}" type="slidenum">
              <a:rPr lang="en-GB" sz="1200">
                <a:solidFill>
                  <a:srgbClr val="000000"/>
                </a:solidFill>
                <a:ea typeface="Arial Unicode MS" pitchFamily="34" charset="-128"/>
                <a:cs typeface="Arial Unicode MS" pitchFamily="34" charset="-128"/>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a:t>
            </a:fld>
            <a:endParaRPr lang="en-GB" sz="1200">
              <a:solidFill>
                <a:srgbClr val="000000"/>
              </a:solidFill>
              <a:ea typeface="Arial Unicode MS" pitchFamily="34" charset="-128"/>
              <a:cs typeface="Arial Unicode MS"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10"/>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97869366-F9AF-4089-BB20-58F0A316282C}" type="slidenum">
              <a:rPr lang="en-GB">
                <a:solidFill>
                  <a:srgbClr val="000000"/>
                </a:solidFill>
                <a:latin typeface="Arial" charset="0"/>
                <a:ea typeface="Arial Unicode MS" pitchFamily="34" charset="-128"/>
                <a:cs typeface="Arial Unicode MS" pitchFamily="34" charset="-128"/>
              </a:rPr>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a:t>
            </a:fld>
            <a:endParaRPr lang="en-GB">
              <a:solidFill>
                <a:srgbClr val="000000"/>
              </a:solidFill>
              <a:latin typeface="Arial" charset="0"/>
              <a:ea typeface="Arial Unicode MS" pitchFamily="34" charset="-128"/>
              <a:cs typeface="Arial Unicode MS" pitchFamily="34" charset="-128"/>
            </a:endParaRPr>
          </a:p>
        </p:txBody>
      </p:sp>
      <p:sp>
        <p:nvSpPr>
          <p:cNvPr id="17411" name="Rectangle 1"/>
          <p:cNvSpPr>
            <a:spLocks noGrp="1" noRot="1" noChangeAspect="1" noChangeArrowheads="1" noTextEdit="1"/>
          </p:cNvSpPr>
          <p:nvPr>
            <p:ph type="sldImg"/>
          </p:nvPr>
        </p:nvSpPr>
        <p:spPr bwMode="auto">
          <a:xfrm>
            <a:off x="1017588" y="723900"/>
            <a:ext cx="4819650" cy="3616325"/>
          </a:xfrm>
          <a:noFill/>
          <a:ln>
            <a:solidFill>
              <a:srgbClr val="000000"/>
            </a:solidFill>
            <a:miter lim="800000"/>
            <a:headEnd/>
            <a:tailEnd/>
          </a:ln>
        </p:spPr>
      </p:sp>
      <p:sp>
        <p:nvSpPr>
          <p:cNvPr id="17412" name="Rectangle 2"/>
          <p:cNvSpPr>
            <a:spLocks noGrp="1" noChangeArrowheads="1"/>
          </p:cNvSpPr>
          <p:nvPr>
            <p:ph type="body" idx="1"/>
          </p:nvPr>
        </p:nvSpPr>
        <p:spPr bwMode="auto">
          <a:xfrm>
            <a:off x="685800" y="4586288"/>
            <a:ext cx="5481638" cy="4337050"/>
          </a:xfrm>
          <a:noFill/>
        </p:spPr>
        <p:txBody>
          <a:bodyPr wrap="none" numCol="1" anchor="ctr" anchorCtr="0" compatLnSpc="1">
            <a:prstTxWarp prst="textNoShape">
              <a:avLst/>
            </a:prstTxWarp>
          </a:bodyPr>
          <a:lstStyle/>
          <a:p>
            <a:pPr>
              <a:spcBef>
                <a:spcPct val="0"/>
              </a:spcBef>
            </a:pPr>
            <a:endParaRPr lang="cs-CZ" smtClean="0"/>
          </a:p>
        </p:txBody>
      </p:sp>
      <p:sp>
        <p:nvSpPr>
          <p:cNvPr id="17413" name="Text Box 3"/>
          <p:cNvSpPr txBox="1">
            <a:spLocks noChangeArrowheads="1"/>
          </p:cNvSpPr>
          <p:nvPr/>
        </p:nvSpPr>
        <p:spPr bwMode="auto">
          <a:xfrm>
            <a:off x="3884613" y="9166225"/>
            <a:ext cx="2968625" cy="479425"/>
          </a:xfrm>
          <a:prstGeom prst="rect">
            <a:avLst/>
          </a:prstGeom>
          <a:noFill/>
          <a:ln w="9525">
            <a:noFill/>
            <a:miter lim="800000"/>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B6264FD9-AD57-4F2F-A1AC-E607FA3A74E2}" type="slidenum">
              <a:rPr lang="en-GB" sz="1200">
                <a:solidFill>
                  <a:srgbClr val="000000"/>
                </a:solidFill>
                <a:ea typeface="Arial Unicode MS" pitchFamily="34" charset="-128"/>
                <a:cs typeface="Arial Unicode MS" pitchFamily="34" charset="-128"/>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a:t>
            </a:fld>
            <a:endParaRPr lang="en-GB" sz="1200">
              <a:solidFill>
                <a:srgbClr val="000000"/>
              </a:solidFill>
              <a:ea typeface="Arial Unicode MS" pitchFamily="34" charset="-128"/>
              <a:cs typeface="Arial Unicode MS"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Zástupný symbol pro obrázek snímku 1"/>
          <p:cNvSpPr>
            <a:spLocks noGrp="1" noRot="1" noChangeAspect="1"/>
          </p:cNvSpPr>
          <p:nvPr>
            <p:ph type="sldImg"/>
          </p:nvPr>
        </p:nvSpPr>
        <p:spPr bwMode="auto">
          <a:noFill/>
          <a:ln>
            <a:solidFill>
              <a:srgbClr val="000000"/>
            </a:solidFill>
            <a:miter lim="800000"/>
            <a:headEnd/>
            <a:tailEnd/>
          </a:ln>
        </p:spPr>
      </p:sp>
      <p:sp>
        <p:nvSpPr>
          <p:cNvPr id="19458"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cs-CZ" smtClean="0"/>
          </a:p>
        </p:txBody>
      </p:sp>
      <p:sp>
        <p:nvSpPr>
          <p:cNvPr id="19459" name="Zástupný symbol pro číslo snímk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FDAFA36-7985-49B0-9F37-49174E0010FD}" type="slidenum">
              <a:rPr lang="cs-CZ"/>
              <a:pPr fontAlgn="base">
                <a:spcBef>
                  <a:spcPct val="0"/>
                </a:spcBef>
                <a:spcAft>
                  <a:spcPct val="0"/>
                </a:spcAft>
              </a:pPr>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Zástupný symbol pro obrázek snímku 1"/>
          <p:cNvSpPr>
            <a:spLocks noGrp="1" noRot="1" noChangeAspect="1"/>
          </p:cNvSpPr>
          <p:nvPr>
            <p:ph type="sldImg"/>
          </p:nvPr>
        </p:nvSpPr>
        <p:spPr bwMode="auto">
          <a:noFill/>
          <a:ln>
            <a:solidFill>
              <a:srgbClr val="000000"/>
            </a:solidFill>
            <a:miter lim="800000"/>
            <a:headEnd/>
            <a:tailEnd/>
          </a:ln>
        </p:spPr>
      </p:sp>
      <p:sp>
        <p:nvSpPr>
          <p:cNvPr id="21506"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cs-CZ" smtClean="0"/>
              <a:t>Mé zkušenosti s AZ vychází z mých zkušeností s průzkumnou četou AZ 102. pzpr, jejíž základní údaje vidíte na slide,. Je mi jasné, že ne všichni musí mít na některé věci stejný názor, třeba z důvodu výcvikových možností. </a:t>
            </a:r>
          </a:p>
          <a:p>
            <a:pPr>
              <a:spcBef>
                <a:spcPct val="0"/>
              </a:spcBef>
            </a:pPr>
            <a:endParaRPr lang="cs-CZ" smtClean="0"/>
          </a:p>
          <a:p>
            <a:pPr>
              <a:spcBef>
                <a:spcPct val="0"/>
              </a:spcBef>
            </a:pPr>
            <a:r>
              <a:rPr lang="cs-CZ" smtClean="0"/>
              <a:t>Hned na začátku bych chtěl zmínit, že spolupráce s naší jednotkou AZ a s KVV je na vynikajicí úrovni, příslušníci Az jsou aktivní a chtějí se neustále zlepšovat jak v teoretických znalostech, tak praktických dovednostech. Útvar se snaží dle svých možností zabezpečovat pro AZ co nejkvalitnější výcvik na jehož přípravě se podílí velitel čety AZ. Náročnost výcviku jednotky AZ je stejná jako jakékoliv jiné bojové jednotky útvaru.</a:t>
            </a:r>
          </a:p>
          <a:p>
            <a:pPr>
              <a:spcBef>
                <a:spcPct val="0"/>
              </a:spcBef>
            </a:pPr>
            <a:endParaRPr lang="cs-CZ" smtClean="0"/>
          </a:p>
        </p:txBody>
      </p:sp>
      <p:sp>
        <p:nvSpPr>
          <p:cNvPr id="21507" name="Zástupný symbol pro číslo snímk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1DE9292-F20B-44D9-989E-1159ED6455F2}" type="slidenum">
              <a:rPr lang="cs-CZ"/>
              <a:pPr fontAlgn="base">
                <a:spcBef>
                  <a:spcPct val="0"/>
                </a:spcBef>
                <a:spcAft>
                  <a:spcPct val="0"/>
                </a:spcAft>
              </a:pPr>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Zástupný symbol pro obrázek snímku 1"/>
          <p:cNvSpPr>
            <a:spLocks noGrp="1" noRot="1" noChangeAspect="1"/>
          </p:cNvSpPr>
          <p:nvPr>
            <p:ph type="sldImg"/>
          </p:nvPr>
        </p:nvSpPr>
        <p:spPr bwMode="auto">
          <a:noFill/>
          <a:ln>
            <a:solidFill>
              <a:srgbClr val="000000"/>
            </a:solidFill>
            <a:miter lim="800000"/>
            <a:headEnd/>
            <a:tailEnd/>
          </a:ln>
        </p:spPr>
      </p:sp>
      <p:sp>
        <p:nvSpPr>
          <p:cNvPr id="23554"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cs-CZ" dirty="0" smtClean="0"/>
              <a:t>Průzkumná četa AZ útvaru  je daná do podřízenosti velitele průzkumné roty a jeho sestavě provádí výcvik. Výcvik čety AZ útvaru probíhá dle NV, který stanovuje úkoly výcviku na tři </a:t>
            </a:r>
            <a:r>
              <a:rPr lang="cs-CZ" dirty="0" smtClean="0"/>
              <a:t>roky ve</a:t>
            </a:r>
            <a:r>
              <a:rPr lang="cs-CZ" baseline="0" dirty="0" smtClean="0"/>
              <a:t> výcvikovém cyklu jednotlivec-družstvo-četa</a:t>
            </a:r>
            <a:r>
              <a:rPr lang="cs-CZ" dirty="0" smtClean="0"/>
              <a:t>. </a:t>
            </a:r>
            <a:r>
              <a:rPr lang="cs-CZ" dirty="0" smtClean="0"/>
              <a:t>Tento systém nám nevyhovuje. U naší jednotky AZ není fluktuace osob tak vysoká, aby se muselo cvičit neustále od začátku. Bylo mi argumentováno, že celá AČR má tříletý systém výcviku, ale tvůrce NV asi pozapomněl na to, že armádní systém je intenzivní výcvik, popř. příprava na </a:t>
            </a:r>
            <a:r>
              <a:rPr lang="cs-CZ" smtClean="0"/>
              <a:t>operační </a:t>
            </a:r>
            <a:r>
              <a:rPr lang="cs-CZ" smtClean="0"/>
              <a:t>nasazení, </a:t>
            </a:r>
            <a:r>
              <a:rPr lang="cs-CZ" dirty="0" smtClean="0"/>
              <a:t>nasazení do operace a konsolidace po nasazení. </a:t>
            </a:r>
          </a:p>
          <a:p>
            <a:pPr>
              <a:spcBef>
                <a:spcPct val="0"/>
              </a:spcBef>
            </a:pPr>
            <a:r>
              <a:rPr lang="cs-CZ" dirty="0" smtClean="0"/>
              <a:t>Takže od roku 2012 bude </a:t>
            </a:r>
            <a:r>
              <a:rPr lang="cs-CZ" dirty="0" smtClean="0"/>
              <a:t>na základě doloženého stavu </a:t>
            </a:r>
            <a:r>
              <a:rPr lang="cs-CZ" dirty="0" err="1" smtClean="0"/>
              <a:t>vycvičenosti</a:t>
            </a:r>
            <a:r>
              <a:rPr lang="cs-CZ" dirty="0" smtClean="0"/>
              <a:t>  naplánována </a:t>
            </a:r>
            <a:r>
              <a:rPr lang="cs-CZ" dirty="0" smtClean="0"/>
              <a:t>příprava na daný rok a po splnění výcvikových úkolů a zhodnocení reálného stavu </a:t>
            </a:r>
            <a:r>
              <a:rPr lang="cs-CZ" dirty="0" err="1" smtClean="0"/>
              <a:t>vycvičenosti</a:t>
            </a:r>
            <a:r>
              <a:rPr lang="cs-CZ" dirty="0" smtClean="0"/>
              <a:t> na konci roku po provedení posledního výcviku budou stanoveny oblasti výcviku na další rok výcviku.</a:t>
            </a:r>
          </a:p>
          <a:p>
            <a:pPr>
              <a:spcBef>
                <a:spcPct val="0"/>
              </a:spcBef>
            </a:pPr>
            <a:endParaRPr lang="cs-CZ" dirty="0" smtClean="0"/>
          </a:p>
          <a:p>
            <a:pPr>
              <a:spcBef>
                <a:spcPct val="0"/>
              </a:spcBef>
            </a:pPr>
            <a:r>
              <a:rPr lang="cs-CZ" dirty="0" smtClean="0"/>
              <a:t>Stálo by za zváženou, zda nenavýšit počet výcvikových dnů tak, aby jednotka AZ mohla cvičit v každém čtvrtletí. Při současných 21 dnech to není možné z důvodu plnění jiných než výcvikových úkolů-např. různé soutěže AZ.</a:t>
            </a:r>
          </a:p>
          <a:p>
            <a:pPr>
              <a:spcBef>
                <a:spcPct val="0"/>
              </a:spcBef>
            </a:pPr>
            <a:endParaRPr lang="cs-CZ" dirty="0" smtClean="0"/>
          </a:p>
          <a:p>
            <a:pPr>
              <a:spcBef>
                <a:spcPct val="0"/>
              </a:spcBef>
            </a:pPr>
            <a:r>
              <a:rPr lang="cs-CZ" dirty="0" smtClean="0"/>
              <a:t>Statisticky máme účast na cvičení AZ okolo 80 procent, což není vůbec špatný výsledek.  Příslušníci AZ chtějí cvičit a pokud se ze cvičení omlouvají, tak pouze z důvodů, které sami nemohou ovlivnit.</a:t>
            </a:r>
          </a:p>
          <a:p>
            <a:pPr>
              <a:spcBef>
                <a:spcPct val="0"/>
              </a:spcBef>
            </a:pPr>
            <a:endParaRPr lang="cs-CZ" dirty="0" smtClean="0"/>
          </a:p>
        </p:txBody>
      </p:sp>
      <p:sp>
        <p:nvSpPr>
          <p:cNvPr id="23555" name="Zástupný symbol pro číslo snímk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756C27-8F19-4FA1-9892-5B76BCFAD316}" type="slidenum">
              <a:rPr lang="cs-CZ"/>
              <a:pPr fontAlgn="base">
                <a:spcBef>
                  <a:spcPct val="0"/>
                </a:spcBef>
                <a:spcAft>
                  <a:spcPct val="0"/>
                </a:spcAft>
              </a:pPr>
              <a:t>5</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Zástupný symbol pro obrázek snímku 1"/>
          <p:cNvSpPr>
            <a:spLocks noGrp="1" noRot="1" noChangeAspect="1"/>
          </p:cNvSpPr>
          <p:nvPr>
            <p:ph type="sldImg"/>
          </p:nvPr>
        </p:nvSpPr>
        <p:spPr bwMode="auto">
          <a:noFill/>
          <a:ln>
            <a:solidFill>
              <a:srgbClr val="000000"/>
            </a:solidFill>
            <a:miter lim="800000"/>
            <a:headEnd/>
            <a:tailEnd/>
          </a:ln>
        </p:spPr>
      </p:sp>
      <p:sp>
        <p:nvSpPr>
          <p:cNvPr id="25602"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cs-CZ" dirty="0" smtClean="0"/>
              <a:t>Základní výstrojní norma 1-10 pro AZ neobsahuje položky, které jsou důležité pro výcvik, např. Gore-tex oblek a obuv, ale na druhou stranu obsahuje položky, který nikdo z příslušníků AZ nemůže využit-např. pyžamo. Jde o to, že pokud AZ cvičí u útvaru, tak by měla být vystrojená jako ostatní jednotky útvaru stejného typu. My samozřejmě tento nesoulad řešíme zápůjčkami, ale příslušníci pěších rot asi tuto možnost nemají.</a:t>
            </a:r>
          </a:p>
          <a:p>
            <a:pPr>
              <a:spcBef>
                <a:spcPct val="0"/>
              </a:spcBef>
            </a:pPr>
            <a:r>
              <a:rPr lang="cs-CZ" dirty="0" smtClean="0"/>
              <a:t>Dále není řešeno používání oděvu </a:t>
            </a:r>
            <a:r>
              <a:rPr lang="cs-CZ" dirty="0" err="1" smtClean="0"/>
              <a:t>vz</a:t>
            </a:r>
            <a:r>
              <a:rPr lang="cs-CZ" dirty="0" smtClean="0"/>
              <a:t> 97 na slavnostní akce, např. plesy apod.</a:t>
            </a:r>
          </a:p>
          <a:p>
            <a:pPr>
              <a:spcBef>
                <a:spcPct val="0"/>
              </a:spcBef>
            </a:pPr>
            <a:endParaRPr lang="cs-CZ" dirty="0" smtClean="0"/>
          </a:p>
          <a:p>
            <a:pPr>
              <a:spcBef>
                <a:spcPct val="0"/>
              </a:spcBef>
            </a:pPr>
            <a:r>
              <a:rPr lang="cs-CZ" dirty="0" smtClean="0"/>
              <a:t>logisticky výstrojí je zabezpečuje útvar. Ideální pro nás by bylo, kdyby vojáci k nám přišli již vystrojení. U útvaru nemáme zásobu výstrojního materiálu, objednávání velikostí se řeší telefonicky a v případě, že velikost nesedí se řeší složitě výměna.</a:t>
            </a:r>
          </a:p>
          <a:p>
            <a:pPr>
              <a:spcBef>
                <a:spcPct val="0"/>
              </a:spcBef>
            </a:pPr>
            <a:endParaRPr lang="cs-CZ" dirty="0" smtClean="0"/>
          </a:p>
          <a:p>
            <a:pPr>
              <a:spcBef>
                <a:spcPct val="0"/>
              </a:spcBef>
            </a:pPr>
            <a:endParaRPr lang="cs-CZ" dirty="0" smtClean="0"/>
          </a:p>
          <a:p>
            <a:pPr>
              <a:spcBef>
                <a:spcPct val="0"/>
              </a:spcBef>
            </a:pPr>
            <a:r>
              <a:rPr lang="cs-CZ" dirty="0" smtClean="0"/>
              <a:t>Tabulkový materiál  potřebný pro výcvik jednotky AZ není uložen u útvaru ale u základny logistiky Štěpánov, což v praxi znamená, že příslušníkům AZ tento materiál zabezpečujeme z vlastních zdrojů, než to komplikovat posíláním vozidla do základny, přebírání materiálu, jeho předávání AZ a po skončení zase návrat na základnu. Nehledě na to, že tabulkový materiál kromě zbraní neexistuje.</a:t>
            </a:r>
          </a:p>
          <a:p>
            <a:pPr>
              <a:spcBef>
                <a:spcPct val="0"/>
              </a:spcBef>
            </a:pPr>
            <a:endParaRPr lang="cs-CZ" dirty="0" smtClean="0"/>
          </a:p>
        </p:txBody>
      </p:sp>
      <p:sp>
        <p:nvSpPr>
          <p:cNvPr id="25603" name="Zástupný symbol pro číslo snímk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0022F9-BD48-4704-A57C-517A2E2EBE58}" type="slidenum">
              <a:rPr lang="cs-CZ"/>
              <a:pPr fontAlgn="base">
                <a:spcBef>
                  <a:spcPct val="0"/>
                </a:spcBef>
                <a:spcAft>
                  <a:spcPct val="0"/>
                </a:spcAft>
              </a:pPr>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Zástupný symbol pro obrázek snímku 1"/>
          <p:cNvSpPr>
            <a:spLocks noGrp="1" noRot="1" noChangeAspect="1"/>
          </p:cNvSpPr>
          <p:nvPr>
            <p:ph type="sldImg"/>
          </p:nvPr>
        </p:nvSpPr>
        <p:spPr bwMode="auto">
          <a:noFill/>
          <a:ln>
            <a:solidFill>
              <a:srgbClr val="000000"/>
            </a:solidFill>
            <a:miter lim="800000"/>
            <a:headEnd/>
            <a:tailEnd/>
          </a:ln>
        </p:spPr>
      </p:sp>
      <p:sp>
        <p:nvSpPr>
          <p:cNvPr id="27650"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cs-CZ" smtClean="0"/>
              <a:t>Podpora státu pro zaměstnavatele neexistuje. Zaměstnavatelé často nechtějí své zaměstnance na cvičení AZ pouštět, protože to pro ně není v ničem výhodné, ba naopak znamená to, že jsou 3 týdny v roce bez svých zaměstnanců. Příslušníci AZ chtějí cvičit ,cvičí v podstatě zadarmo a ještě se jim nedostává podpory od svého zaměstnavatele. Pokud chceme do budoucna mít AZ na nějaké úrovni vycvičenosti, pak musí být tento problém ze strany státu vyřešen. Nehledě na to, že ani příslušník AZ nemá v průběhu výcviku nárok na 100 procent jeho denního vyměřovacího základu.</a:t>
            </a:r>
          </a:p>
          <a:p>
            <a:pPr>
              <a:spcBef>
                <a:spcPct val="0"/>
              </a:spcBef>
            </a:pPr>
            <a:endParaRPr lang="cs-CZ" smtClean="0"/>
          </a:p>
          <a:p>
            <a:pPr>
              <a:spcBef>
                <a:spcPct val="0"/>
              </a:spcBef>
            </a:pPr>
            <a:r>
              <a:rPr lang="cs-CZ" smtClean="0"/>
              <a:t>Neustále se mezi příslušníky AZ diskutuje o jejich nasazení do ZO. Neumím si představit nasazení jednotky AZ do současných operací, v kterých působí AČR. Je to hlavně z důvodu malé vycvičenosti AZ. Nicméně umím si představit, že se jednotka AZ zúčastní nasazení v operaci nízké intenzity (např. Humanitární operace nebo operace typu KOSOVA)</a:t>
            </a:r>
          </a:p>
          <a:p>
            <a:pPr>
              <a:spcBef>
                <a:spcPct val="0"/>
              </a:spcBef>
            </a:pPr>
            <a:endParaRPr lang="cs-CZ" smtClean="0"/>
          </a:p>
          <a:p>
            <a:pPr>
              <a:spcBef>
                <a:spcPct val="0"/>
              </a:spcBef>
            </a:pPr>
            <a:r>
              <a:rPr lang="cs-CZ" smtClean="0"/>
              <a:t>Mechanizmus povolání vojáka AZ k odstraňování následků živelných katastrof je natolik zdlouhavý, že si reálně neumím představit, že bz toto bylo někdy realizováno. Příslušníci AZ (hovořím za mojí jednotku) chtějí v takovýchto případech pomáhat  a tak to dělají dobrovolně ve svém volnu. Takže bych tady navrhoval zjednodušit systém povolávání příslušníků AZ.</a:t>
            </a:r>
          </a:p>
          <a:p>
            <a:pPr>
              <a:spcBef>
                <a:spcPct val="0"/>
              </a:spcBef>
            </a:pPr>
            <a:endParaRPr lang="cs-CZ" smtClean="0"/>
          </a:p>
          <a:p>
            <a:pPr>
              <a:spcBef>
                <a:spcPct val="0"/>
              </a:spcBef>
            </a:pPr>
            <a:r>
              <a:rPr lang="cs-CZ" smtClean="0"/>
              <a:t>V současné době za personální evidenci odpovídá KVV, za logistiku a výcvik útvar. Jednodušší by bylo, kdyby celá odpovědnost za jednotku, která je zřízena u útvaru byla položena na velitele útvaru a netříštilo se úsilí mezi KVV a útvar.</a:t>
            </a:r>
          </a:p>
          <a:p>
            <a:pPr>
              <a:spcBef>
                <a:spcPct val="0"/>
              </a:spcBef>
            </a:pPr>
            <a:endParaRPr lang="cs-CZ" smtClean="0"/>
          </a:p>
        </p:txBody>
      </p:sp>
      <p:sp>
        <p:nvSpPr>
          <p:cNvPr id="27651" name="Zástupný symbol pro číslo snímk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F2D310-5ED1-4F9A-B96B-9FE1E15AFAD6}" type="slidenum">
              <a:rPr lang="cs-CZ"/>
              <a:pPr fontAlgn="base">
                <a:spcBef>
                  <a:spcPct val="0"/>
                </a:spcBef>
                <a:spcAft>
                  <a:spcPct val="0"/>
                </a:spcAft>
              </a:pPr>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Zástupný symbol pro obrázek snímku 1"/>
          <p:cNvSpPr>
            <a:spLocks noGrp="1" noRot="1" noChangeAspect="1"/>
          </p:cNvSpPr>
          <p:nvPr>
            <p:ph type="sldImg"/>
          </p:nvPr>
        </p:nvSpPr>
        <p:spPr bwMode="auto">
          <a:noFill/>
          <a:ln>
            <a:solidFill>
              <a:srgbClr val="000000"/>
            </a:solidFill>
            <a:miter lim="800000"/>
            <a:headEnd/>
            <a:tailEnd/>
          </a:ln>
        </p:spPr>
      </p:sp>
      <p:sp>
        <p:nvSpPr>
          <p:cNvPr id="29698"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cs-CZ" dirty="0" smtClean="0"/>
              <a:t>Jednou z hlavních výhod AZ je, že armádu jejich příprava v podstatě nic nestojí. Nejdražším je jejich vystrojení, ostatní mandatorní výdaje na AZ v průběhu roku jsou v řádech desetitisíců, protože mi jednotka cvičí v rámci výcviku roty. Je to </a:t>
            </a:r>
            <a:r>
              <a:rPr lang="cs-CZ" dirty="0" err="1" smtClean="0"/>
              <a:t>tudiž</a:t>
            </a:r>
            <a:r>
              <a:rPr lang="cs-CZ" dirty="0" smtClean="0"/>
              <a:t> levné zabezpečení vycvičených vojáků pro případ ohrožení státu nebo naplňování politicko-vojenských ambicí.</a:t>
            </a:r>
          </a:p>
          <a:p>
            <a:pPr>
              <a:spcBef>
                <a:spcPct val="0"/>
              </a:spcBef>
            </a:pPr>
            <a:endParaRPr lang="cs-CZ" dirty="0" smtClean="0"/>
          </a:p>
          <a:p>
            <a:pPr>
              <a:spcBef>
                <a:spcPct val="0"/>
              </a:spcBef>
            </a:pPr>
            <a:r>
              <a:rPr lang="cs-CZ" dirty="0" smtClean="0"/>
              <a:t>Zároveň si velitel útvaru může (pokud je u AZ zájem) připravovat budoucí profesionály pro zařazení u útvaru a nespoléhat pouze na </a:t>
            </a:r>
            <a:r>
              <a:rPr lang="cs-CZ" dirty="0" err="1" smtClean="0"/>
              <a:t>rekrutaci</a:t>
            </a:r>
            <a:r>
              <a:rPr lang="cs-CZ" dirty="0" smtClean="0"/>
              <a:t>. V dnešní době je zrovna tento bod problematický, ale do budoucna by dle mého názoru měli příslušníci AZ mít přednost při přijímání do služebního poměru před rekruty.</a:t>
            </a:r>
          </a:p>
          <a:p>
            <a:pPr>
              <a:spcBef>
                <a:spcPct val="0"/>
              </a:spcBef>
            </a:pPr>
            <a:endParaRPr lang="cs-CZ" dirty="0" smtClean="0"/>
          </a:p>
          <a:p>
            <a:pPr>
              <a:spcBef>
                <a:spcPct val="0"/>
              </a:spcBef>
            </a:pPr>
            <a:r>
              <a:rPr lang="cs-CZ" dirty="0" smtClean="0"/>
              <a:t>A v neposlední řadě jednotka AZ přispívá k pozitivnímu vnímání armády civilní veřejností.</a:t>
            </a:r>
          </a:p>
          <a:p>
            <a:pPr>
              <a:spcBef>
                <a:spcPct val="0"/>
              </a:spcBef>
            </a:pPr>
            <a:endParaRPr lang="cs-CZ" dirty="0" smtClean="0"/>
          </a:p>
        </p:txBody>
      </p:sp>
      <p:sp>
        <p:nvSpPr>
          <p:cNvPr id="29699" name="Zástupný symbol pro číslo snímk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04BF6E7-6392-4CB8-8239-E7A1C73BCD8E}" type="slidenum">
              <a:rPr lang="cs-CZ"/>
              <a:pPr fontAlgn="base">
                <a:spcBef>
                  <a:spcPct val="0"/>
                </a:spcBef>
                <a:spcAft>
                  <a:spcPct val="0"/>
                </a:spcAft>
              </a:pPr>
              <a:t>8</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Zástupný symbol pro obrázek snímku 1"/>
          <p:cNvSpPr>
            <a:spLocks noGrp="1" noRot="1" noChangeAspect="1"/>
          </p:cNvSpPr>
          <p:nvPr>
            <p:ph type="sldImg"/>
          </p:nvPr>
        </p:nvSpPr>
        <p:spPr bwMode="auto">
          <a:noFill/>
          <a:ln>
            <a:solidFill>
              <a:srgbClr val="000000"/>
            </a:solidFill>
            <a:miter lim="800000"/>
            <a:headEnd/>
            <a:tailEnd/>
          </a:ln>
        </p:spPr>
      </p:sp>
      <p:sp>
        <p:nvSpPr>
          <p:cNvPr id="31746" name="Zástupný symbol pro poznámky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cs-CZ" smtClean="0"/>
          </a:p>
        </p:txBody>
      </p:sp>
      <p:sp>
        <p:nvSpPr>
          <p:cNvPr id="31747" name="Zástupný symbol pro číslo snímku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F00F0F-B337-4E2E-BEA8-9EFF839C41A1}" type="slidenum">
              <a:rPr lang="cs-CZ"/>
              <a:pPr fontAlgn="base">
                <a:spcBef>
                  <a:spcPct val="0"/>
                </a:spcBef>
                <a:spcAft>
                  <a:spcPct val="0"/>
                </a:spcAft>
              </a:pPr>
              <a:t>9</a:t>
            </a:fld>
            <a:endParaRPr lang="cs-CZ"/>
          </a:p>
        </p:txBody>
      </p:sp>
    </p:spTree>
  </p:cSld>
  <p:clrMapOvr>
    <a:masterClrMapping/>
  </p:clrMapOvr>
</p:notes>
</file>

<file path=ppt/slideLayouts/_rels/slideLayout1.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2.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3.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4.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5.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6.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7.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8.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9.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10.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_rels/slideLayout11.xml.rels><?xml version="1.0" encoding="UTF-8" standalone="no"?>
<Relationships xmlns="http://schemas.openxmlformats.org/package/2006/relationships">
<Relationship Id="rId1" Target="../slideMasters/slideMaster1.xml" Type="http://schemas.openxmlformats.org/officeDocument/2006/relationships/slideMaster"/>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lvl1pPr>
              <a:defRPr/>
            </a:lvl1pPr>
          </a:lstStyle>
          <a:p>
            <a:pPr>
              <a:defRPr/>
            </a:pPr>
            <a:fld id="{EFE9FED4-C701-4936-83DA-E301176C97B3}" type="datetimeFigureOut">
              <a:rPr lang="cs-CZ"/>
              <a:pPr>
                <a:defRPr/>
              </a:pPr>
              <a:t>21.9.2011</a:t>
            </a:fld>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6A719C76-C053-434C-9CBF-5E5BE76B2F4F}" type="slidenum">
              <a:rPr lang="cs-CZ"/>
              <a:pPr>
                <a:defRPr/>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lvl1pPr>
          </a:lstStyle>
          <a:p>
            <a:pPr>
              <a:defRPr/>
            </a:pPr>
            <a:fld id="{1CD281F7-8E5F-40CD-B94B-0E14CFCDFBA9}" type="datetimeFigureOut">
              <a:rPr lang="cs-CZ"/>
              <a:pPr>
                <a:defRPr/>
              </a:pPr>
              <a:t>21.9.2011</a:t>
            </a:fld>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A58D0439-B35C-4560-9B6C-B80778EFAB9C}" type="slidenum">
              <a:rPr lang="cs-CZ"/>
              <a:pPr>
                <a:defRPr/>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lvl1pPr>
              <a:defRPr/>
            </a:lvl1pPr>
          </a:lstStyle>
          <a:p>
            <a:pPr>
              <a:defRPr/>
            </a:pPr>
            <a:fld id="{635A4EB2-C666-4AED-A97A-F8F25043C7AC}" type="datetimeFigureOut">
              <a:rPr lang="cs-CZ"/>
              <a:pPr>
                <a:defRPr/>
              </a:pPr>
              <a:t>21.9.2011</a:t>
            </a:fld>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9DB7FBA0-AF39-4E7B-86D0-0F61E16E67B6}" type="slidenum">
              <a:rPr lang="cs-CZ"/>
              <a:pPr>
                <a:defRPr/>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3"/>
          <p:cNvSpPr>
            <a:spLocks noGrp="1"/>
          </p:cNvSpPr>
          <p:nvPr>
            <p:ph type="dt" sz="half" idx="10"/>
          </p:nvPr>
        </p:nvSpPr>
        <p:spPr/>
        <p:txBody>
          <a:bodyPr/>
          <a:lstStyle>
            <a:lvl1pPr>
              <a:defRPr/>
            </a:lvl1pPr>
          </a:lstStyle>
          <a:p>
            <a:pPr>
              <a:defRPr/>
            </a:pPr>
            <a:fld id="{763D0F88-BE41-42F2-92A6-643F33CE92DD}" type="datetimeFigureOut">
              <a:rPr lang="cs-CZ"/>
              <a:pPr>
                <a:defRPr/>
              </a:pPr>
              <a:t>21.9.2011</a:t>
            </a:fld>
            <a:endParaRPr lang="cs-CZ"/>
          </a:p>
        </p:txBody>
      </p:sp>
      <p:sp>
        <p:nvSpPr>
          <p:cNvPr id="6" name="Zástupný symbol pro zápatí 4"/>
          <p:cNvSpPr>
            <a:spLocks noGrp="1"/>
          </p:cNvSpPr>
          <p:nvPr>
            <p:ph type="ftr" sz="quarter" idx="11"/>
          </p:nvPr>
        </p:nvSpPr>
        <p:spPr/>
        <p:txBody>
          <a:bodyPr/>
          <a:lstStyle>
            <a:lvl1pPr>
              <a:defRPr/>
            </a:lvl1pPr>
          </a:lstStyle>
          <a:p>
            <a:pPr>
              <a:defRPr/>
            </a:pPr>
            <a:endParaRPr lang="cs-CZ"/>
          </a:p>
        </p:txBody>
      </p:sp>
      <p:sp>
        <p:nvSpPr>
          <p:cNvPr id="7" name="Zástupný symbol pro číslo snímku 5"/>
          <p:cNvSpPr>
            <a:spLocks noGrp="1"/>
          </p:cNvSpPr>
          <p:nvPr>
            <p:ph type="sldNum" sz="quarter" idx="12"/>
          </p:nvPr>
        </p:nvSpPr>
        <p:spPr/>
        <p:txBody>
          <a:bodyPr/>
          <a:lstStyle>
            <a:lvl1pPr>
              <a:defRPr/>
            </a:lvl1pPr>
          </a:lstStyle>
          <a:p>
            <a:pPr>
              <a:defRPr/>
            </a:pPr>
            <a:fld id="{AD17FC7A-9FCE-4E65-99EB-0E36C8351354}" type="slidenum">
              <a:rPr lang="cs-CZ"/>
              <a:pPr>
                <a:defRPr/>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3"/>
          <p:cNvSpPr>
            <a:spLocks noGrp="1"/>
          </p:cNvSpPr>
          <p:nvPr>
            <p:ph type="dt" sz="half" idx="10"/>
          </p:nvPr>
        </p:nvSpPr>
        <p:spPr/>
        <p:txBody>
          <a:bodyPr/>
          <a:lstStyle>
            <a:lvl1pPr>
              <a:defRPr/>
            </a:lvl1pPr>
          </a:lstStyle>
          <a:p>
            <a:pPr>
              <a:defRPr/>
            </a:pPr>
            <a:fld id="{82BE5E13-2958-4BD1-B56D-C5AF76C8A30C}" type="datetimeFigureOut">
              <a:rPr lang="cs-CZ"/>
              <a:pPr>
                <a:defRPr/>
              </a:pPr>
              <a:t>21.9.2011</a:t>
            </a:fld>
            <a:endParaRPr lang="cs-CZ"/>
          </a:p>
        </p:txBody>
      </p:sp>
      <p:sp>
        <p:nvSpPr>
          <p:cNvPr id="8" name="Zástupný symbol pro zápatí 4"/>
          <p:cNvSpPr>
            <a:spLocks noGrp="1"/>
          </p:cNvSpPr>
          <p:nvPr>
            <p:ph type="ftr" sz="quarter" idx="11"/>
          </p:nvPr>
        </p:nvSpPr>
        <p:spPr/>
        <p:txBody>
          <a:bodyPr/>
          <a:lstStyle>
            <a:lvl1pPr>
              <a:defRPr/>
            </a:lvl1pPr>
          </a:lstStyle>
          <a:p>
            <a:pPr>
              <a:defRPr/>
            </a:pPr>
            <a:endParaRPr lang="cs-CZ"/>
          </a:p>
        </p:txBody>
      </p:sp>
      <p:sp>
        <p:nvSpPr>
          <p:cNvPr id="9" name="Zástupný symbol pro číslo snímku 5"/>
          <p:cNvSpPr>
            <a:spLocks noGrp="1"/>
          </p:cNvSpPr>
          <p:nvPr>
            <p:ph type="sldNum" sz="quarter" idx="12"/>
          </p:nvPr>
        </p:nvSpPr>
        <p:spPr/>
        <p:txBody>
          <a:bodyPr/>
          <a:lstStyle>
            <a:lvl1pPr>
              <a:defRPr/>
            </a:lvl1pPr>
          </a:lstStyle>
          <a:p>
            <a:pPr>
              <a:defRPr/>
            </a:pPr>
            <a:fld id="{476CF77C-F806-43D8-BBDB-D5D2F59A9F6E}" type="slidenum">
              <a:rPr lang="cs-CZ"/>
              <a:pPr>
                <a:defRPr/>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3"/>
          <p:cNvSpPr>
            <a:spLocks noGrp="1"/>
          </p:cNvSpPr>
          <p:nvPr>
            <p:ph type="dt" sz="half" idx="10"/>
          </p:nvPr>
        </p:nvSpPr>
        <p:spPr/>
        <p:txBody>
          <a:bodyPr/>
          <a:lstStyle>
            <a:lvl1pPr>
              <a:defRPr/>
            </a:lvl1pPr>
          </a:lstStyle>
          <a:p>
            <a:pPr>
              <a:defRPr/>
            </a:pPr>
            <a:fld id="{B8784DCF-297D-4A37-AFDD-0D49AE88D867}" type="datetimeFigureOut">
              <a:rPr lang="cs-CZ"/>
              <a:pPr>
                <a:defRPr/>
              </a:pPr>
              <a:t>21.9.2011</a:t>
            </a:fld>
            <a:endParaRPr lang="cs-CZ"/>
          </a:p>
        </p:txBody>
      </p:sp>
      <p:sp>
        <p:nvSpPr>
          <p:cNvPr id="4" name="Zástupný symbol pro zápatí 4"/>
          <p:cNvSpPr>
            <a:spLocks noGrp="1"/>
          </p:cNvSpPr>
          <p:nvPr>
            <p:ph type="ftr" sz="quarter" idx="11"/>
          </p:nvPr>
        </p:nvSpPr>
        <p:spPr/>
        <p:txBody>
          <a:bodyPr/>
          <a:lstStyle>
            <a:lvl1pPr>
              <a:defRPr/>
            </a:lvl1pPr>
          </a:lstStyle>
          <a:p>
            <a:pPr>
              <a:defRPr/>
            </a:pPr>
            <a:endParaRPr lang="cs-CZ"/>
          </a:p>
        </p:txBody>
      </p:sp>
      <p:sp>
        <p:nvSpPr>
          <p:cNvPr id="5" name="Zástupný symbol pro číslo snímku 5"/>
          <p:cNvSpPr>
            <a:spLocks noGrp="1"/>
          </p:cNvSpPr>
          <p:nvPr>
            <p:ph type="sldNum" sz="quarter" idx="12"/>
          </p:nvPr>
        </p:nvSpPr>
        <p:spPr/>
        <p:txBody>
          <a:bodyPr/>
          <a:lstStyle>
            <a:lvl1pPr>
              <a:defRPr/>
            </a:lvl1pPr>
          </a:lstStyle>
          <a:p>
            <a:pPr>
              <a:defRPr/>
            </a:pPr>
            <a:fld id="{61214444-B168-41B7-BE9D-89BCA7C25AEA}" type="slidenum">
              <a:rPr lang="cs-CZ"/>
              <a:pPr>
                <a:defRPr/>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3"/>
          <p:cNvSpPr>
            <a:spLocks noGrp="1"/>
          </p:cNvSpPr>
          <p:nvPr>
            <p:ph type="dt" sz="half" idx="10"/>
          </p:nvPr>
        </p:nvSpPr>
        <p:spPr/>
        <p:txBody>
          <a:bodyPr/>
          <a:lstStyle>
            <a:lvl1pPr>
              <a:defRPr/>
            </a:lvl1pPr>
          </a:lstStyle>
          <a:p>
            <a:pPr>
              <a:defRPr/>
            </a:pPr>
            <a:fld id="{54FFA011-8F5F-4426-81D9-71172480B635}" type="datetimeFigureOut">
              <a:rPr lang="cs-CZ"/>
              <a:pPr>
                <a:defRPr/>
              </a:pPr>
              <a:t>21.9.2011</a:t>
            </a:fld>
            <a:endParaRPr lang="cs-CZ"/>
          </a:p>
        </p:txBody>
      </p:sp>
      <p:sp>
        <p:nvSpPr>
          <p:cNvPr id="3" name="Zástupný symbol pro zápatí 4"/>
          <p:cNvSpPr>
            <a:spLocks noGrp="1"/>
          </p:cNvSpPr>
          <p:nvPr>
            <p:ph type="ftr" sz="quarter" idx="11"/>
          </p:nvPr>
        </p:nvSpPr>
        <p:spPr/>
        <p:txBody>
          <a:bodyPr/>
          <a:lstStyle>
            <a:lvl1pPr>
              <a:defRPr/>
            </a:lvl1pPr>
          </a:lstStyle>
          <a:p>
            <a:pPr>
              <a:defRPr/>
            </a:pPr>
            <a:endParaRPr lang="cs-CZ"/>
          </a:p>
        </p:txBody>
      </p:sp>
      <p:sp>
        <p:nvSpPr>
          <p:cNvPr id="4" name="Zástupný symbol pro číslo snímku 5"/>
          <p:cNvSpPr>
            <a:spLocks noGrp="1"/>
          </p:cNvSpPr>
          <p:nvPr>
            <p:ph type="sldNum" sz="quarter" idx="12"/>
          </p:nvPr>
        </p:nvSpPr>
        <p:spPr/>
        <p:txBody>
          <a:bodyPr/>
          <a:lstStyle>
            <a:lvl1pPr>
              <a:defRPr/>
            </a:lvl1pPr>
          </a:lstStyle>
          <a:p>
            <a:pPr>
              <a:defRPr/>
            </a:pPr>
            <a:fld id="{A0BFD9A1-5412-4103-9BFA-E09CDD576B49}" type="slidenum">
              <a:rPr lang="cs-CZ"/>
              <a:pPr>
                <a:defRPr/>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3"/>
          <p:cNvSpPr>
            <a:spLocks noGrp="1"/>
          </p:cNvSpPr>
          <p:nvPr>
            <p:ph type="dt" sz="half" idx="10"/>
          </p:nvPr>
        </p:nvSpPr>
        <p:spPr/>
        <p:txBody>
          <a:bodyPr/>
          <a:lstStyle>
            <a:lvl1pPr>
              <a:defRPr/>
            </a:lvl1pPr>
          </a:lstStyle>
          <a:p>
            <a:pPr>
              <a:defRPr/>
            </a:pPr>
            <a:fld id="{9B7842D3-8365-4B9D-AB60-836CCD9AC752}" type="datetimeFigureOut">
              <a:rPr lang="cs-CZ"/>
              <a:pPr>
                <a:defRPr/>
              </a:pPr>
              <a:t>21.9.2011</a:t>
            </a:fld>
            <a:endParaRPr lang="cs-CZ"/>
          </a:p>
        </p:txBody>
      </p:sp>
      <p:sp>
        <p:nvSpPr>
          <p:cNvPr id="6" name="Zástupný symbol pro zápatí 4"/>
          <p:cNvSpPr>
            <a:spLocks noGrp="1"/>
          </p:cNvSpPr>
          <p:nvPr>
            <p:ph type="ftr" sz="quarter" idx="11"/>
          </p:nvPr>
        </p:nvSpPr>
        <p:spPr/>
        <p:txBody>
          <a:bodyPr/>
          <a:lstStyle>
            <a:lvl1pPr>
              <a:defRPr/>
            </a:lvl1pPr>
          </a:lstStyle>
          <a:p>
            <a:pPr>
              <a:defRPr/>
            </a:pPr>
            <a:endParaRPr lang="cs-CZ"/>
          </a:p>
        </p:txBody>
      </p:sp>
      <p:sp>
        <p:nvSpPr>
          <p:cNvPr id="7" name="Zástupný symbol pro číslo snímku 5"/>
          <p:cNvSpPr>
            <a:spLocks noGrp="1"/>
          </p:cNvSpPr>
          <p:nvPr>
            <p:ph type="sldNum" sz="quarter" idx="12"/>
          </p:nvPr>
        </p:nvSpPr>
        <p:spPr/>
        <p:txBody>
          <a:bodyPr/>
          <a:lstStyle>
            <a:lvl1pPr>
              <a:defRPr/>
            </a:lvl1pPr>
          </a:lstStyle>
          <a:p>
            <a:pPr>
              <a:defRPr/>
            </a:pPr>
            <a:fld id="{2D865209-F4AC-440D-9A96-C69BF30E437F}" type="slidenum">
              <a:rPr lang="cs-CZ"/>
              <a:pPr>
                <a:defRPr/>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3"/>
          <p:cNvSpPr>
            <a:spLocks noGrp="1"/>
          </p:cNvSpPr>
          <p:nvPr>
            <p:ph type="dt" sz="half" idx="10"/>
          </p:nvPr>
        </p:nvSpPr>
        <p:spPr/>
        <p:txBody>
          <a:bodyPr/>
          <a:lstStyle>
            <a:lvl1pPr>
              <a:defRPr/>
            </a:lvl1pPr>
          </a:lstStyle>
          <a:p>
            <a:pPr>
              <a:defRPr/>
            </a:pPr>
            <a:fld id="{8C2094AA-56AC-455C-9771-9C4086D40B1D}" type="datetimeFigureOut">
              <a:rPr lang="cs-CZ"/>
              <a:pPr>
                <a:defRPr/>
              </a:pPr>
              <a:t>21.9.2011</a:t>
            </a:fld>
            <a:endParaRPr lang="cs-CZ"/>
          </a:p>
        </p:txBody>
      </p:sp>
      <p:sp>
        <p:nvSpPr>
          <p:cNvPr id="6" name="Zástupný symbol pro zápatí 4"/>
          <p:cNvSpPr>
            <a:spLocks noGrp="1"/>
          </p:cNvSpPr>
          <p:nvPr>
            <p:ph type="ftr" sz="quarter" idx="11"/>
          </p:nvPr>
        </p:nvSpPr>
        <p:spPr/>
        <p:txBody>
          <a:bodyPr/>
          <a:lstStyle>
            <a:lvl1pPr>
              <a:defRPr/>
            </a:lvl1pPr>
          </a:lstStyle>
          <a:p>
            <a:pPr>
              <a:defRPr/>
            </a:pPr>
            <a:endParaRPr lang="cs-CZ"/>
          </a:p>
        </p:txBody>
      </p:sp>
      <p:sp>
        <p:nvSpPr>
          <p:cNvPr id="7" name="Zástupný symbol pro číslo snímku 5"/>
          <p:cNvSpPr>
            <a:spLocks noGrp="1"/>
          </p:cNvSpPr>
          <p:nvPr>
            <p:ph type="sldNum" sz="quarter" idx="12"/>
          </p:nvPr>
        </p:nvSpPr>
        <p:spPr/>
        <p:txBody>
          <a:bodyPr/>
          <a:lstStyle>
            <a:lvl1pPr>
              <a:defRPr/>
            </a:lvl1pPr>
          </a:lstStyle>
          <a:p>
            <a:pPr>
              <a:defRPr/>
            </a:pPr>
            <a:fld id="{494E157E-3422-4688-ADE6-35F675BCB7BB}" type="slidenum">
              <a:rPr lang="cs-CZ"/>
              <a:pPr>
                <a:defRPr/>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lvl1pPr>
          </a:lstStyle>
          <a:p>
            <a:pPr>
              <a:defRPr/>
            </a:pPr>
            <a:fld id="{2BB1F1E4-2459-4F00-B702-DB2E061AB8B3}" type="datetimeFigureOut">
              <a:rPr lang="cs-CZ"/>
              <a:pPr>
                <a:defRPr/>
              </a:pPr>
              <a:t>21.9.2011</a:t>
            </a:fld>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2C4D22CD-B019-4DCF-9B92-45FEF852B25F}" type="slidenum">
              <a:rPr lang="cs-CZ"/>
              <a:pPr>
                <a:defRPr/>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lvl1pPr>
          </a:lstStyle>
          <a:p>
            <a:pPr>
              <a:defRPr/>
            </a:pPr>
            <a:fld id="{79E9AEDE-5F75-4E1E-A4B0-24BC2ED90DAC}" type="datetimeFigureOut">
              <a:rPr lang="cs-CZ"/>
              <a:pPr>
                <a:defRPr/>
              </a:pPr>
              <a:t>21.9.2011</a:t>
            </a:fld>
            <a:endParaRPr lang="cs-CZ"/>
          </a:p>
        </p:txBody>
      </p:sp>
      <p:sp>
        <p:nvSpPr>
          <p:cNvPr id="5" name="Zástupný symbol pro zápatí 4"/>
          <p:cNvSpPr>
            <a:spLocks noGrp="1"/>
          </p:cNvSpPr>
          <p:nvPr>
            <p:ph type="ftr" sz="quarter" idx="11"/>
          </p:nvPr>
        </p:nvSpPr>
        <p:spPr/>
        <p:txBody>
          <a:bodyPr/>
          <a:lstStyle>
            <a:lvl1pPr>
              <a:defRPr/>
            </a:lvl1pPr>
          </a:lstStyle>
          <a:p>
            <a:pPr>
              <a:defRPr/>
            </a:pPr>
            <a:endParaRPr lang="cs-CZ"/>
          </a:p>
        </p:txBody>
      </p:sp>
      <p:sp>
        <p:nvSpPr>
          <p:cNvPr id="6" name="Zástupný symbol pro číslo snímku 5"/>
          <p:cNvSpPr>
            <a:spLocks noGrp="1"/>
          </p:cNvSpPr>
          <p:nvPr>
            <p:ph type="sldNum" sz="quarter" idx="12"/>
          </p:nvPr>
        </p:nvSpPr>
        <p:spPr/>
        <p:txBody>
          <a:bodyPr/>
          <a:lstStyle>
            <a:lvl1pPr>
              <a:defRPr/>
            </a:lvl1pPr>
          </a:lstStyle>
          <a:p>
            <a:pPr>
              <a:defRPr/>
            </a:pPr>
            <a:fld id="{163887FA-8452-4166-95F3-DA9E1076E62F}" type="slidenum">
              <a:rPr lang="cs-CZ"/>
              <a:pPr>
                <a:defRPr/>
              </a:pPr>
              <a:t>‹#›</a:t>
            </a:fld>
            <a:endParaRPr lang="cs-CZ"/>
          </a:p>
        </p:txBody>
      </p:sp>
    </p:spTree>
  </p:cSld>
  <p:clrMapOvr>
    <a:masterClrMapping/>
  </p:clrMapOvr>
</p:sldLayout>
</file>

<file path=ppt/slideMasters/_rels/slideMaster1.xml.rels><?xml version="1.0" encoding="UTF-8" standalone="no"?>
<Relationships xmlns="http://schemas.openxmlformats.org/package/2006/relationships">
<Relationship Id="rId1" Target="../slideLayouts/slideLayout1.xml" Type="http://schemas.openxmlformats.org/officeDocument/2006/relationships/slideLayout"/>
<Relationship Id="rId10" Target="../slideLayouts/slideLayout10.xml" Type="http://schemas.openxmlformats.org/officeDocument/2006/relationships/slideLayout"/>
<Relationship Id="rId11" Target="../slideLayouts/slideLayout11.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3" Target="../slideLayouts/slideLayout3.xml" Type="http://schemas.openxmlformats.org/officeDocument/2006/relationships/slideLayout"/>
<Relationship Id="rId4" Target="../slideLayouts/slideLayout4.xml" Type="http://schemas.openxmlformats.org/officeDocument/2006/relationships/slideLayout"/>
<Relationship Id="rId5" Target="../slideLayouts/slideLayout5.xml" Type="http://schemas.openxmlformats.org/officeDocument/2006/relationships/slideLayout"/>
<Relationship Id="rId6" Target="../slideLayouts/slideLayout6.xml" Type="http://schemas.openxmlformats.org/officeDocument/2006/relationships/slideLayout"/>
<Relationship Id="rId7" Target="../slideLayouts/slideLayout7.xml" Type="http://schemas.openxmlformats.org/officeDocument/2006/relationships/slideLayout"/>
<Relationship Id="rId8" Target="../slideLayouts/slideLayout8.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0D053"/>
        </a:solidFill>
        <a:effectLst/>
      </p:bgPr>
    </p:bg>
    <p:spTree>
      <p:nvGrpSpPr>
        <p:cNvPr id="1" name=""/>
        <p:cNvGrpSpPr/>
        <p:nvPr/>
      </p:nvGrpSpPr>
      <p:grpSpPr>
        <a:xfrm>
          <a:off x="0" y="0"/>
          <a:ext cx="0" cy="0"/>
          <a:chOff x="0" y="0"/>
          <a:chExt cx="0" cy="0"/>
        </a:xfrm>
      </p:grpSpPr>
      <p:sp>
        <p:nvSpPr>
          <p:cNvPr id="1026" name="Zástupný symbol pro nadpis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cs-CZ" smtClean="0"/>
              <a:t>Kliknutím lze upravit styl.</a:t>
            </a:r>
          </a:p>
        </p:txBody>
      </p:sp>
      <p:sp>
        <p:nvSpPr>
          <p:cNvPr id="1027" name="Zástupný symbol pro tex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ECA9822-1A8E-4812-A0E5-E18E89995AF0}" type="datetimeFigureOut">
              <a:rPr lang="cs-CZ"/>
              <a:pPr>
                <a:defRPr/>
              </a:pPr>
              <a:t>21.9.2011</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8E00BC90-035C-41EE-88BF-FE64A2558BD2}" type="slidenum">
              <a:rPr lang="cs-CZ"/>
              <a:pPr>
                <a:defRPr/>
              </a:pPr>
              <a:t>‹#›</a:t>
            </a:fld>
            <a:endParaRPr lang="cs-CZ"/>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
<Relationships xmlns="http://schemas.openxmlformats.org/package/2006/relationships">
<Relationship Id="rId1" Target="../slideLayouts/slideLayout7.xml" Type="http://schemas.openxmlformats.org/officeDocument/2006/relationships/slideLayout"/>
<Relationship Id="rId2" Target="../notesSlides/notesSlide1.xml" Type="http://schemas.openxmlformats.org/officeDocument/2006/relationships/notesSlide"/>
<Relationship Id="rId3" Target="../media/audio1.wav" Type="http://schemas.openxmlformats.org/officeDocument/2006/relationships/audio"/>
<Relationship Id="rId4" Target="../media/image1.png" Type="http://schemas.openxmlformats.org/officeDocument/2006/relationships/image"/>
</Relationships>

</file>

<file path=ppt/slides/_rels/slide2.xml.rels><?xml version="1.0" encoding="UTF-8" standalone="no"?>
<Relationships xmlns="http://schemas.openxmlformats.org/package/2006/relationships">
<Relationship Id="rId1" Target="../slideLayouts/slideLayout7.xml" Type="http://schemas.openxmlformats.org/officeDocument/2006/relationships/slideLayout"/>
<Relationship Id="rId2" Target="../notesSlides/notesSlide2.xml" Type="http://schemas.openxmlformats.org/officeDocument/2006/relationships/notesSlide"/>
<Relationship Id="rId3" Target="../media/audio1.wav" Type="http://schemas.openxmlformats.org/officeDocument/2006/relationships/audio"/>
<Relationship Id="rId4" Target="../media/image1.png" Type="http://schemas.openxmlformats.org/officeDocument/2006/relationships/image"/>
</Relationships>

</file>

<file path=ppt/slides/_rels/slide3.xml.rels><?xml version="1.0" encoding="UTF-8" standalone="no"?>
<Relationships xmlns="http://schemas.openxmlformats.org/package/2006/relationships">
<Relationship Id="rId1" Target="../slideLayouts/slideLayout2.xml" Type="http://schemas.openxmlformats.org/officeDocument/2006/relationships/slideLayout"/>
<Relationship Id="rId2" Target="../notesSlides/notesSlide3.xml" Type="http://schemas.openxmlformats.org/officeDocument/2006/relationships/notesSlide"/>
<Relationship Id="rId3" Target="../media/image1.png" Type="http://schemas.openxmlformats.org/officeDocument/2006/relationships/image"/>
</Relationships>

</file>

<file path=ppt/slides/_rels/slide4.xml.rels><?xml version="1.0" encoding="UTF-8" standalone="no"?>
<Relationships xmlns="http://schemas.openxmlformats.org/package/2006/relationships">
<Relationship Id="rId1" Target="../slideLayouts/slideLayout2.xml" Type="http://schemas.openxmlformats.org/officeDocument/2006/relationships/slideLayout"/>
<Relationship Id="rId2" Target="../notesSlides/notesSlide4.xml" Type="http://schemas.openxmlformats.org/officeDocument/2006/relationships/notesSlide"/>
<Relationship Id="rId3" Target="../media/image1.png" Type="http://schemas.openxmlformats.org/officeDocument/2006/relationships/image"/>
</Relationships>

</file>

<file path=ppt/slides/_rels/slide5.xml.rels><?xml version="1.0" encoding="UTF-8" standalone="no"?>
<Relationships xmlns="http://schemas.openxmlformats.org/package/2006/relationships">
<Relationship Id="rId1" Target="../slideLayouts/slideLayout2.xml" Type="http://schemas.openxmlformats.org/officeDocument/2006/relationships/slideLayout"/>
<Relationship Id="rId2" Target="../notesSlides/notesSlide5.xml" Type="http://schemas.openxmlformats.org/officeDocument/2006/relationships/notesSlide"/>
<Relationship Id="rId3" Target="../media/image1.png" Type="http://schemas.openxmlformats.org/officeDocument/2006/relationships/image"/>
</Relationships>

</file>

<file path=ppt/slides/_rels/slide6.xml.rels><?xml version="1.0" encoding="UTF-8" standalone="no"?>
<Relationships xmlns="http://schemas.openxmlformats.org/package/2006/relationships">
<Relationship Id="rId1" Target="../slideLayouts/slideLayout2.xml" Type="http://schemas.openxmlformats.org/officeDocument/2006/relationships/slideLayout"/>
<Relationship Id="rId2" Target="../notesSlides/notesSlide6.xml" Type="http://schemas.openxmlformats.org/officeDocument/2006/relationships/notesSlide"/>
<Relationship Id="rId3" Target="../media/image1.png" Type="http://schemas.openxmlformats.org/officeDocument/2006/relationships/image"/>
</Relationships>

</file>

<file path=ppt/slides/_rels/slide7.xml.rels><?xml version="1.0" encoding="UTF-8" standalone="no"?>
<Relationships xmlns="http://schemas.openxmlformats.org/package/2006/relationships">
<Relationship Id="rId1" Target="../slideLayouts/slideLayout2.xml" Type="http://schemas.openxmlformats.org/officeDocument/2006/relationships/slideLayout"/>
<Relationship Id="rId2" Target="../notesSlides/notesSlide7.xml" Type="http://schemas.openxmlformats.org/officeDocument/2006/relationships/notesSlide"/>
<Relationship Id="rId3" Target="../media/image1.png" Type="http://schemas.openxmlformats.org/officeDocument/2006/relationships/image"/>
</Relationships>

</file>

<file path=ppt/slides/_rels/slide8.xml.rels><?xml version="1.0" encoding="UTF-8" standalone="no"?>
<Relationships xmlns="http://schemas.openxmlformats.org/package/2006/relationships">
<Relationship Id="rId1" Target="../slideLayouts/slideLayout2.xml" Type="http://schemas.openxmlformats.org/officeDocument/2006/relationships/slideLayout"/>
<Relationship Id="rId2" Target="../notesSlides/notesSlide8.xml" Type="http://schemas.openxmlformats.org/officeDocument/2006/relationships/notesSlide"/>
<Relationship Id="rId3" Target="../media/image1.png" Type="http://schemas.openxmlformats.org/officeDocument/2006/relationships/image"/>
</Relationships>

</file>

<file path=ppt/slides/_rels/slide9.xml.rels><?xml version="1.0" encoding="UTF-8" standalone="no"?>
<Relationships xmlns="http://schemas.openxmlformats.org/package/2006/relationships">
<Relationship Id="rId1" Target="../slideLayouts/slideLayout2.xml" Type="http://schemas.openxmlformats.org/officeDocument/2006/relationships/slideLayout"/>
<Relationship Id="rId2" Target="../notesSlides/notesSlide9.xml" Type="http://schemas.openxmlformats.org/officeDocument/2006/relationships/notesSlide"/>
<Relationship Id="rId3" Target="../media/image1.png" Type="http://schemas.openxmlformats.org/officeDocument/2006/relationships/image"/>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1"/>
          <p:cNvGrpSpPr>
            <a:grpSpLocks/>
          </p:cNvGrpSpPr>
          <p:nvPr/>
        </p:nvGrpSpPr>
        <p:grpSpPr bwMode="auto">
          <a:xfrm>
            <a:off x="107950" y="115888"/>
            <a:ext cx="8926513" cy="1141412"/>
            <a:chOff x="68" y="164"/>
            <a:chExt cx="5623" cy="719"/>
          </a:xfrm>
          <a:solidFill>
            <a:srgbClr val="50D053"/>
          </a:solidFill>
        </p:grpSpPr>
        <p:sp>
          <p:nvSpPr>
            <p:cNvPr id="3074" name="Rectangle 2"/>
            <p:cNvSpPr>
              <a:spLocks noChangeArrowheads="1"/>
            </p:cNvSpPr>
            <p:nvPr/>
          </p:nvSpPr>
          <p:spPr bwMode="auto">
            <a:xfrm>
              <a:off x="68" y="164"/>
              <a:ext cx="5624" cy="720"/>
            </a:xfrm>
            <a:prstGeom prst="rect">
              <a:avLst/>
            </a:prstGeom>
            <a:grpFill/>
            <a:ln w="22320">
              <a:solidFill>
                <a:srgbClr val="000000"/>
              </a:solidFill>
              <a:miter lim="800000"/>
              <a:headEnd/>
              <a:tailEnd/>
            </a:ln>
            <a:effectLst>
              <a:outerShdw dist="107933" dir="2700000" algn="ctr" rotWithShape="0">
                <a:srgbClr val="000000">
                  <a:alpha val="50027"/>
                </a:srgbClr>
              </a:outerShdw>
            </a:effectLst>
          </p:spPr>
          <p:txBody>
            <a:bodyPr lIns="90000" tIns="46800" rIns="90000" bIns="46800" anchor="ct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000" b="1" dirty="0">
                  <a:solidFill>
                    <a:srgbClr val="000000"/>
                  </a:solidFill>
                  <a:effectLst>
                    <a:outerShdw blurRad="38100" dist="38100" dir="2700000" algn="tl">
                      <a:srgbClr val="FFFFFF"/>
                    </a:outerShdw>
                  </a:effectLst>
                </a:rPr>
                <a:t>102. průzkumný prapor</a:t>
              </a:r>
            </a:p>
          </p:txBody>
        </p:sp>
        <p:pic>
          <p:nvPicPr>
            <p:cNvPr id="2056" name="Picture 3"/>
            <p:cNvPicPr>
              <a:picLocks noChangeAspect="1" noChangeArrowheads="1"/>
            </p:cNvPicPr>
            <p:nvPr/>
          </p:nvPicPr>
          <p:blipFill>
            <a:blip r:embed="rId4">
              <a:extLst/>
            </a:blip>
            <a:srcRect/>
            <a:stretch>
              <a:fillRect/>
            </a:stretch>
          </p:blipFill>
          <p:spPr bwMode="auto">
            <a:xfrm>
              <a:off x="82" y="205"/>
              <a:ext cx="642" cy="642"/>
            </a:xfrm>
            <a:prstGeom prst="rect">
              <a:avLst/>
            </a:prstGeom>
            <a:grpFill/>
            <a:ln>
              <a:noFill/>
            </a:ln>
            <a:effectLst/>
            <a:extLst/>
          </p:spPr>
        </p:pic>
      </p:grpSp>
      <p:sp>
        <p:nvSpPr>
          <p:cNvPr id="14338" name="Text Box 5"/>
          <p:cNvSpPr txBox="1">
            <a:spLocks noChangeArrowheads="1"/>
          </p:cNvSpPr>
          <p:nvPr/>
        </p:nvSpPr>
        <p:spPr bwMode="auto">
          <a:xfrm>
            <a:off x="323850" y="2276475"/>
            <a:ext cx="8610600" cy="1582738"/>
          </a:xfrm>
          <a:prstGeom prst="rect">
            <a:avLst/>
          </a:prstGeom>
          <a:noFill/>
          <a:ln w="9525">
            <a:noFill/>
            <a:miter lim="800000"/>
            <a:headEnd/>
            <a:tailEnd/>
          </a:ln>
        </p:spPr>
        <p:txBody>
          <a:bodyPr lIns="90000" tIns="46800" rIns="90000" bIns="46800">
            <a:spAutoFit/>
          </a:bodyPr>
          <a:lstStyle/>
          <a:p>
            <a:pPr algn="ctr">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000" b="1" i="1">
                <a:solidFill>
                  <a:srgbClr val="000000"/>
                </a:solidFill>
                <a:ea typeface="Arial Unicode MS" pitchFamily="34" charset="-128"/>
                <a:cs typeface="Arial Unicode MS" pitchFamily="34" charset="-128"/>
              </a:rPr>
              <a:t>Zkušenosti</a:t>
            </a:r>
          </a:p>
          <a:p>
            <a:pPr algn="ctr">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000" b="1" i="1">
                <a:solidFill>
                  <a:srgbClr val="000000"/>
                </a:solidFill>
                <a:ea typeface="Arial Unicode MS" pitchFamily="34" charset="-128"/>
                <a:cs typeface="Arial Unicode MS" pitchFamily="34" charset="-128"/>
              </a:rPr>
              <a:t>velitele útvaru s AZ</a:t>
            </a:r>
          </a:p>
        </p:txBody>
      </p:sp>
      <p:sp>
        <p:nvSpPr>
          <p:cNvPr id="14339" name="TextovéPole 1"/>
          <p:cNvSpPr txBox="1">
            <a:spLocks noChangeArrowheads="1"/>
          </p:cNvSpPr>
          <p:nvPr/>
        </p:nvSpPr>
        <p:spPr bwMode="auto">
          <a:xfrm>
            <a:off x="1149350" y="4679950"/>
            <a:ext cx="6518275" cy="333375"/>
          </a:xfrm>
          <a:prstGeom prst="rect">
            <a:avLst/>
          </a:prstGeom>
          <a:noFill/>
          <a:ln w="9525">
            <a:noFill/>
            <a:miter lim="800000"/>
            <a:headEnd/>
            <a:tailEnd/>
          </a:ln>
        </p:spPr>
        <p:txBody>
          <a:bodyPr>
            <a:spAutoFit/>
          </a:bodyPr>
          <a:lstStyle/>
          <a:p>
            <a:pPr algn="ctr"/>
            <a:r>
              <a:rPr lang="cs-CZ" b="1">
                <a:latin typeface="Calibri" pitchFamily="34" charset="0"/>
              </a:rPr>
              <a:t>Praha, 22. září 2011</a:t>
            </a:r>
          </a:p>
        </p:txBody>
      </p:sp>
      <p:sp>
        <p:nvSpPr>
          <p:cNvPr id="14340" name="TextovéPole 2"/>
          <p:cNvSpPr txBox="1">
            <a:spLocks noChangeArrowheads="1"/>
          </p:cNvSpPr>
          <p:nvPr/>
        </p:nvSpPr>
        <p:spPr bwMode="auto">
          <a:xfrm>
            <a:off x="4787900" y="5661025"/>
            <a:ext cx="3744913" cy="574675"/>
          </a:xfrm>
          <a:prstGeom prst="rect">
            <a:avLst/>
          </a:prstGeom>
          <a:noFill/>
          <a:ln w="9525">
            <a:noFill/>
            <a:miter lim="800000"/>
            <a:headEnd/>
            <a:tailEnd/>
          </a:ln>
        </p:spPr>
        <p:txBody>
          <a:bodyPr>
            <a:spAutoFit/>
          </a:bodyPr>
          <a:lstStyle/>
          <a:p>
            <a:pPr algn="ctr"/>
            <a:r>
              <a:rPr lang="cs-CZ" b="1">
                <a:latin typeface="Calibri" pitchFamily="34" charset="0"/>
              </a:rPr>
              <a:t>Zástupce velitele útvaru</a:t>
            </a:r>
          </a:p>
          <a:p>
            <a:pPr algn="ctr"/>
            <a:r>
              <a:rPr lang="cs-CZ" b="1">
                <a:latin typeface="Calibri" pitchFamily="34" charset="0"/>
              </a:rPr>
              <a:t> major Ing. Petr MOLINSKÝ</a:t>
            </a:r>
          </a:p>
        </p:txBody>
      </p:sp>
      <p:sp>
        <p:nvSpPr>
          <p:cNvPr id="14341" name="Zástupný symbol pro číslo snímku 4"/>
          <p:cNvSpPr>
            <a:spLocks noGrp="1"/>
          </p:cNvSpPr>
          <p:nvPr>
            <p:ph type="sldNum" sz="quarter" idx="12"/>
          </p:nvPr>
        </p:nvSpPr>
        <p:spPr bwMode="auto">
          <a:xfrm>
            <a:off x="457200" y="6356350"/>
            <a:ext cx="2133600" cy="365125"/>
          </a:xfrm>
          <a:noFill/>
          <a:ln>
            <a:miter lim="800000"/>
            <a:headEnd/>
            <a:tailEnd/>
          </a:ln>
        </p:spPr>
        <p:txBody>
          <a:bodyPr wrap="square" numCol="1" anchorCtr="0" compatLnSpc="1">
            <a:prstTxWarp prst="textNoShape">
              <a:avLst/>
            </a:prstTxWarp>
          </a:bodyPr>
          <a:lstStyle/>
          <a:p>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F2C6786E-F5C6-4957-A786-006A68501243}" type="slidenum">
              <a:rPr lang="cs-CZ">
                <a:solidFill>
                  <a:schemeClr val="tx1"/>
                </a:solidFill>
                <a:latin typeface="Arial" charset="0"/>
                <a:ea typeface="Arial Unicode MS" pitchFamily="34" charset="-128"/>
                <a:cs typeface="Arial Unicode MS" pitchFamily="34" charset="-128"/>
              </a:rPr>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a:t>
            </a:fld>
            <a:endParaRPr lang="cs-CZ">
              <a:solidFill>
                <a:schemeClr val="tx1"/>
              </a:solidFill>
              <a:latin typeface="Arial" charset="0"/>
              <a:ea typeface="Arial Unicode MS" pitchFamily="34" charset="-128"/>
              <a:cs typeface="Arial Unicode MS" pitchFamily="34" charset="-128"/>
            </a:endParaRPr>
          </a:p>
        </p:txBody>
      </p:sp>
    </p:spTree>
  </p:cSld>
  <p:clrMapOvr>
    <a:masterClrMapping/>
  </p:clrMapOvr>
  <p:transition spd="slow">
    <p:sndAc>
      <p:stSnd>
        <p:snd r:embed="rId3" name="111.wav"/>
      </p:stSnd>
    </p:sndAc>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1"/>
          <p:cNvGrpSpPr>
            <a:grpSpLocks/>
          </p:cNvGrpSpPr>
          <p:nvPr/>
        </p:nvGrpSpPr>
        <p:grpSpPr bwMode="auto">
          <a:xfrm>
            <a:off x="107950" y="115888"/>
            <a:ext cx="8926513" cy="1141412"/>
            <a:chOff x="68" y="164"/>
            <a:chExt cx="5623" cy="719"/>
          </a:xfrm>
        </p:grpSpPr>
        <p:sp>
          <p:nvSpPr>
            <p:cNvPr id="2" name="Rectangle 2"/>
            <p:cNvSpPr>
              <a:spLocks noChangeArrowheads="1"/>
            </p:cNvSpPr>
            <p:nvPr/>
          </p:nvSpPr>
          <p:spPr bwMode="auto">
            <a:xfrm>
              <a:off x="68" y="164"/>
              <a:ext cx="5624" cy="720"/>
            </a:xfrm>
            <a:prstGeom prst="rect">
              <a:avLst/>
            </a:prstGeom>
            <a:solidFill>
              <a:srgbClr val="50D053"/>
            </a:solidFill>
            <a:ln w="22320">
              <a:solidFill>
                <a:srgbClr val="000000"/>
              </a:solidFill>
              <a:miter lim="800000"/>
              <a:headEnd/>
              <a:tailEnd/>
            </a:ln>
            <a:effectLst>
              <a:outerShdw dist="107933" dir="2700000" algn="ctr" rotWithShape="0">
                <a:srgbClr val="000000">
                  <a:alpha val="50027"/>
                </a:srgbClr>
              </a:outerShdw>
            </a:effectLst>
          </p:spPr>
          <p:txBody>
            <a:bodyPr lIns="90000" tIns="46800" rIns="90000" bIns="46800" anchor="ct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000" b="1" dirty="0">
                  <a:solidFill>
                    <a:srgbClr val="000000"/>
                  </a:solidFill>
                  <a:effectLst>
                    <a:outerShdw blurRad="38100" dist="38100" dir="2700000" algn="tl">
                      <a:srgbClr val="FFFFFF"/>
                    </a:outerShdw>
                  </a:effectLst>
                </a:rPr>
                <a:t>102. průzkumný prapor</a:t>
              </a:r>
            </a:p>
          </p:txBody>
        </p:sp>
        <p:pic>
          <p:nvPicPr>
            <p:cNvPr id="16389" name="Picture 3"/>
            <p:cNvPicPr>
              <a:picLocks noChangeAspect="1" noChangeArrowheads="1"/>
            </p:cNvPicPr>
            <p:nvPr/>
          </p:nvPicPr>
          <p:blipFill>
            <a:blip r:embed="rId4"/>
            <a:srcRect/>
            <a:stretch>
              <a:fillRect/>
            </a:stretch>
          </p:blipFill>
          <p:spPr bwMode="auto">
            <a:xfrm>
              <a:off x="82" y="205"/>
              <a:ext cx="642" cy="642"/>
            </a:xfrm>
            <a:prstGeom prst="rect">
              <a:avLst/>
            </a:prstGeom>
            <a:solidFill>
              <a:srgbClr val="33CC33"/>
            </a:solidFill>
            <a:ln w="9525">
              <a:noFill/>
              <a:miter lim="800000"/>
              <a:headEnd/>
              <a:tailEnd/>
            </a:ln>
          </p:spPr>
        </p:pic>
      </p:grpSp>
      <p:sp>
        <p:nvSpPr>
          <p:cNvPr id="16386" name="Text Box 5"/>
          <p:cNvSpPr txBox="1">
            <a:spLocks noChangeArrowheads="1"/>
          </p:cNvSpPr>
          <p:nvPr/>
        </p:nvSpPr>
        <p:spPr bwMode="auto">
          <a:xfrm>
            <a:off x="266700" y="1700213"/>
            <a:ext cx="8610600" cy="2198687"/>
          </a:xfrm>
          <a:prstGeom prst="rect">
            <a:avLst/>
          </a:prstGeom>
          <a:noFill/>
          <a:ln w="9525">
            <a:noFill/>
            <a:miter lim="800000"/>
            <a:headEnd/>
            <a:tailEnd/>
          </a:ln>
        </p:spPr>
        <p:txBody>
          <a:bodyPr lIns="90000" tIns="46800" rIns="90000" bIns="46800">
            <a:spAutoFit/>
          </a:bodyPr>
          <a:lstStyle/>
          <a:p>
            <a:pPr algn="ctr">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000" b="1" i="1">
                <a:solidFill>
                  <a:srgbClr val="000000"/>
                </a:solidFill>
                <a:ea typeface="Arial Unicode MS" pitchFamily="34" charset="-128"/>
                <a:cs typeface="Arial Unicode MS" pitchFamily="34" charset="-128"/>
              </a:rPr>
              <a:t>CÍL:</a:t>
            </a:r>
          </a:p>
          <a:p>
            <a:pPr algn="ctr">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4000" b="1" i="1">
                <a:solidFill>
                  <a:srgbClr val="000000"/>
                </a:solidFill>
                <a:ea typeface="Arial Unicode MS" pitchFamily="34" charset="-128"/>
                <a:cs typeface="Arial Unicode MS" pitchFamily="34" charset="-128"/>
              </a:rPr>
              <a:t>Seznámit Vás s pohledem velitele útvaru na problematiku AZ</a:t>
            </a:r>
          </a:p>
        </p:txBody>
      </p:sp>
      <p:sp>
        <p:nvSpPr>
          <p:cNvPr id="16387" name="Zástupný symbol pro číslo snímku 4"/>
          <p:cNvSpPr>
            <a:spLocks noGrp="1"/>
          </p:cNvSpPr>
          <p:nvPr>
            <p:ph type="sldNum" sz="quarter" idx="12"/>
          </p:nvPr>
        </p:nvSpPr>
        <p:spPr bwMode="auto">
          <a:xfrm>
            <a:off x="457200" y="6356350"/>
            <a:ext cx="2133600" cy="365125"/>
          </a:xfrm>
          <a:noFill/>
          <a:ln>
            <a:miter lim="800000"/>
            <a:headEnd/>
            <a:tailEnd/>
          </a:ln>
        </p:spPr>
        <p:txBody>
          <a:bodyPr wrap="square" numCol="1" anchorCtr="0" compatLnSpc="1">
            <a:prstTxWarp prst="textNoShape">
              <a:avLst/>
            </a:prstTxWarp>
          </a:bodyPr>
          <a:lstStyle/>
          <a:p>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FC9D809-019A-4D24-90FE-AE6327A03CCC}" type="slidenum">
              <a:rPr lang="cs-CZ">
                <a:solidFill>
                  <a:schemeClr val="tx1"/>
                </a:solidFill>
                <a:latin typeface="Arial" charset="0"/>
                <a:ea typeface="Arial Unicode MS" pitchFamily="34" charset="-128"/>
                <a:cs typeface="Arial Unicode MS" pitchFamily="34" charset="-128"/>
              </a:rPr>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a:t>
            </a:fld>
            <a:endParaRPr lang="cs-CZ">
              <a:solidFill>
                <a:schemeClr val="tx1"/>
              </a:solidFill>
              <a:latin typeface="Arial" charset="0"/>
              <a:ea typeface="Arial Unicode MS" pitchFamily="34" charset="-128"/>
              <a:cs typeface="Arial Unicode MS" pitchFamily="34" charset="-128"/>
            </a:endParaRPr>
          </a:p>
        </p:txBody>
      </p:sp>
    </p:spTree>
  </p:cSld>
  <p:clrMapOvr>
    <a:masterClrMapping/>
  </p:clrMapOvr>
  <p:transition spd="slow">
    <p:sndAc>
      <p:stSnd>
        <p:snd r:embed="rId3" name="111.wav"/>
      </p:stSnd>
    </p:sndAc>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107950" y="115888"/>
            <a:ext cx="8926513" cy="1141412"/>
            <a:chOff x="68" y="164"/>
            <a:chExt cx="5623" cy="719"/>
          </a:xfrm>
          <a:solidFill>
            <a:srgbClr val="50D053"/>
          </a:solidFill>
        </p:grpSpPr>
        <p:sp>
          <p:nvSpPr>
            <p:cNvPr id="5" name="Rectangle 2"/>
            <p:cNvSpPr>
              <a:spLocks noChangeArrowheads="1"/>
            </p:cNvSpPr>
            <p:nvPr/>
          </p:nvSpPr>
          <p:spPr bwMode="auto">
            <a:xfrm>
              <a:off x="68" y="164"/>
              <a:ext cx="5624" cy="720"/>
            </a:xfrm>
            <a:prstGeom prst="rect">
              <a:avLst/>
            </a:prstGeom>
            <a:grpFill/>
            <a:ln w="22320">
              <a:solidFill>
                <a:srgbClr val="000000"/>
              </a:solidFill>
              <a:miter lim="800000"/>
              <a:headEnd/>
              <a:tailEnd/>
            </a:ln>
            <a:effectLst>
              <a:outerShdw dist="107933" dir="2700000" algn="ctr" rotWithShape="0">
                <a:srgbClr val="000000">
                  <a:alpha val="50027"/>
                </a:srgbClr>
              </a:outerShdw>
            </a:effectLst>
          </p:spPr>
          <p:txBody>
            <a:bodyPr lIns="90000" tIns="46800" rIns="90000" bIns="46800" anchor="ct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000" b="1" dirty="0">
                  <a:solidFill>
                    <a:srgbClr val="000000"/>
                  </a:solidFill>
                  <a:effectLst>
                    <a:outerShdw blurRad="38100" dist="38100" dir="2700000" algn="tl">
                      <a:srgbClr val="FFFFFF"/>
                    </a:outerShdw>
                  </a:effectLst>
                  <a:latin typeface="+mn-lt"/>
                </a:rPr>
                <a:t>102. průzkumný prapor</a:t>
              </a:r>
            </a:p>
          </p:txBody>
        </p:sp>
        <p:pic>
          <p:nvPicPr>
            <p:cNvPr id="6" name="Picture 3"/>
            <p:cNvPicPr>
              <a:picLocks noChangeAspect="1" noChangeArrowheads="1"/>
            </p:cNvPicPr>
            <p:nvPr/>
          </p:nvPicPr>
          <p:blipFill>
            <a:blip r:embed="rId3">
              <a:extLst/>
            </a:blip>
            <a:srcRect/>
            <a:stretch>
              <a:fillRect/>
            </a:stretch>
          </p:blipFill>
          <p:spPr bwMode="auto">
            <a:xfrm>
              <a:off x="82" y="205"/>
              <a:ext cx="642" cy="642"/>
            </a:xfrm>
            <a:prstGeom prst="rect">
              <a:avLst/>
            </a:prstGeom>
            <a:grpFill/>
            <a:ln>
              <a:noFill/>
            </a:ln>
            <a:effectLst/>
            <a:extLst/>
          </p:spPr>
        </p:pic>
      </p:grpSp>
      <p:sp>
        <p:nvSpPr>
          <p:cNvPr id="7" name="Text Box 5"/>
          <p:cNvSpPr txBox="1">
            <a:spLocks noChangeArrowheads="1"/>
          </p:cNvSpPr>
          <p:nvPr/>
        </p:nvSpPr>
        <p:spPr bwMode="auto">
          <a:xfrm>
            <a:off x="266700" y="1482725"/>
            <a:ext cx="8610600" cy="5399088"/>
          </a:xfrm>
          <a:prstGeom prst="rect">
            <a:avLst/>
          </a:prstGeom>
          <a:noFill/>
          <a:ln>
            <a:noFill/>
          </a:ln>
          <a:effectLs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lnSpc>
                <a:spcPct val="87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lnSpc>
                <a:spcPct val="87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lnSpc>
                <a:spcPct val="87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lnSpc>
                <a:spcPct val="87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9pPr>
          </a:lstStyle>
          <a:p>
            <a:pPr eaLnBrk="1" fontAlgn="auto" hangingPunct="1">
              <a:spcBef>
                <a:spcPts val="2000"/>
              </a:spcBef>
              <a:spcAft>
                <a:spcPts val="0"/>
              </a:spcAft>
              <a:defRPr/>
            </a:pPr>
            <a:r>
              <a:rPr lang="cs-CZ" sz="2800" b="1" dirty="0" smtClean="0">
                <a:solidFill>
                  <a:srgbClr val="000000"/>
                </a:solidFill>
              </a:rPr>
              <a:t>Struktura prezentace:</a:t>
            </a:r>
          </a:p>
          <a:p>
            <a:pPr marL="514350" indent="-514350" eaLnBrk="1" fontAlgn="auto" hangingPunct="1">
              <a:spcBef>
                <a:spcPts val="2000"/>
              </a:spcBef>
              <a:spcAft>
                <a:spcPts val="0"/>
              </a:spcAft>
              <a:buFont typeface="+mj-lt"/>
              <a:buAutoNum type="arabicPeriod"/>
              <a:defRPr/>
            </a:pPr>
            <a:r>
              <a:rPr lang="cs-CZ" sz="2800" b="1" dirty="0" smtClean="0">
                <a:solidFill>
                  <a:srgbClr val="000000"/>
                </a:solidFill>
              </a:rPr>
              <a:t>Úvod</a:t>
            </a:r>
          </a:p>
          <a:p>
            <a:pPr marL="514350" indent="-514350" eaLnBrk="1" fontAlgn="auto" hangingPunct="1">
              <a:spcBef>
                <a:spcPts val="2000"/>
              </a:spcBef>
              <a:spcAft>
                <a:spcPts val="0"/>
              </a:spcAft>
              <a:buFont typeface="+mj-lt"/>
              <a:buAutoNum type="arabicPeriod"/>
              <a:defRPr/>
            </a:pPr>
            <a:r>
              <a:rPr lang="cs-CZ" sz="2800" b="1" dirty="0" smtClean="0">
                <a:solidFill>
                  <a:srgbClr val="000000"/>
                </a:solidFill>
              </a:rPr>
              <a:t>Výcvik AZ</a:t>
            </a:r>
          </a:p>
          <a:p>
            <a:pPr marL="514350" indent="-514350" eaLnBrk="1" fontAlgn="auto" hangingPunct="1">
              <a:spcBef>
                <a:spcPts val="2000"/>
              </a:spcBef>
              <a:spcAft>
                <a:spcPts val="0"/>
              </a:spcAft>
              <a:buFont typeface="+mj-lt"/>
              <a:buAutoNum type="arabicPeriod"/>
              <a:defRPr/>
            </a:pPr>
            <a:r>
              <a:rPr lang="cs-CZ" sz="2800" b="1" dirty="0" smtClean="0">
                <a:solidFill>
                  <a:srgbClr val="000000"/>
                </a:solidFill>
              </a:rPr>
              <a:t>Logistika</a:t>
            </a:r>
          </a:p>
          <a:p>
            <a:pPr marL="514350" indent="-514350" eaLnBrk="1" fontAlgn="auto" hangingPunct="1">
              <a:spcBef>
                <a:spcPts val="2000"/>
              </a:spcBef>
              <a:spcAft>
                <a:spcPts val="0"/>
              </a:spcAft>
              <a:buFont typeface="+mj-lt"/>
              <a:buAutoNum type="arabicPeriod"/>
              <a:defRPr/>
            </a:pPr>
            <a:r>
              <a:rPr lang="cs-CZ" sz="2800" b="1" dirty="0" smtClean="0">
                <a:solidFill>
                  <a:srgbClr val="000000"/>
                </a:solidFill>
              </a:rPr>
              <a:t>Legislativa</a:t>
            </a:r>
          </a:p>
          <a:p>
            <a:pPr marL="514350" indent="-514350" eaLnBrk="1" fontAlgn="auto" hangingPunct="1">
              <a:spcBef>
                <a:spcPts val="2000"/>
              </a:spcBef>
              <a:spcAft>
                <a:spcPts val="0"/>
              </a:spcAft>
              <a:buFont typeface="+mj-lt"/>
              <a:buAutoNum type="arabicPeriod"/>
              <a:defRPr/>
            </a:pPr>
            <a:r>
              <a:rPr lang="cs-CZ" sz="2800" b="1" dirty="0" smtClean="0">
                <a:solidFill>
                  <a:srgbClr val="000000"/>
                </a:solidFill>
              </a:rPr>
              <a:t>Přínos AZ</a:t>
            </a:r>
          </a:p>
          <a:p>
            <a:pPr marL="514350" indent="-514350" eaLnBrk="1" fontAlgn="auto" hangingPunct="1">
              <a:spcBef>
                <a:spcPts val="2000"/>
              </a:spcBef>
              <a:spcAft>
                <a:spcPts val="0"/>
              </a:spcAft>
              <a:buFont typeface="+mj-lt"/>
              <a:buAutoNum type="arabicPeriod"/>
              <a:defRPr/>
            </a:pPr>
            <a:r>
              <a:rPr lang="cs-CZ" sz="2800" b="1" dirty="0" smtClean="0">
                <a:solidFill>
                  <a:srgbClr val="000000"/>
                </a:solidFill>
              </a:rPr>
              <a:t>Dotazy</a:t>
            </a:r>
          </a:p>
          <a:p>
            <a:pPr lvl="4" eaLnBrk="1" fontAlgn="auto" hangingPunct="1">
              <a:spcBef>
                <a:spcPts val="2000"/>
              </a:spcBef>
              <a:spcAft>
                <a:spcPts val="0"/>
              </a:spcAft>
              <a:defRPr/>
            </a:pPr>
            <a:r>
              <a:rPr lang="cs-CZ" sz="2800" b="1" dirty="0" smtClean="0">
                <a:solidFill>
                  <a:srgbClr val="000000"/>
                </a:solidFill>
              </a:rPr>
              <a:t>   </a:t>
            </a:r>
            <a:endParaRPr lang="cs-CZ" sz="2800" b="1" dirty="0">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107950" y="115888"/>
            <a:ext cx="8926513" cy="1141412"/>
            <a:chOff x="68" y="164"/>
            <a:chExt cx="5623" cy="719"/>
          </a:xfrm>
          <a:solidFill>
            <a:srgbClr val="50D053"/>
          </a:solidFill>
        </p:grpSpPr>
        <p:sp>
          <p:nvSpPr>
            <p:cNvPr id="5" name="Rectangle 2"/>
            <p:cNvSpPr>
              <a:spLocks noChangeArrowheads="1"/>
            </p:cNvSpPr>
            <p:nvPr/>
          </p:nvSpPr>
          <p:spPr bwMode="auto">
            <a:xfrm>
              <a:off x="68" y="164"/>
              <a:ext cx="5624" cy="720"/>
            </a:xfrm>
            <a:prstGeom prst="rect">
              <a:avLst/>
            </a:prstGeom>
            <a:grpFill/>
            <a:ln w="22320">
              <a:solidFill>
                <a:srgbClr val="000000"/>
              </a:solidFill>
              <a:miter lim="800000"/>
              <a:headEnd/>
              <a:tailEnd/>
            </a:ln>
            <a:effectLst>
              <a:outerShdw dist="107933" dir="2700000" algn="ctr" rotWithShape="0">
                <a:srgbClr val="000000">
                  <a:alpha val="50026"/>
                </a:srgbClr>
              </a:outerShdw>
            </a:effectLst>
          </p:spPr>
          <p:txBody>
            <a:bodyPr lIns="90000" tIns="46800" rIns="90000" bIns="46800" anchor="ctr"/>
            <a:lstStyle/>
            <a:p>
              <a:pPr algn="ctr" fontAlgn="auto">
                <a:spcBef>
                  <a:spcPts val="2000"/>
                </a:spcBef>
                <a:spcAft>
                  <a:spcPts val="0"/>
                </a:spcAft>
                <a:defRPr/>
              </a:pPr>
              <a:r>
                <a:rPr lang="cs-CZ" sz="4000" b="1">
                  <a:solidFill>
                    <a:srgbClr val="000000"/>
                  </a:solidFill>
                  <a:latin typeface="+mn-lt"/>
                </a:rPr>
                <a:t>ÚVOD</a:t>
              </a:r>
            </a:p>
          </p:txBody>
        </p:sp>
        <p:pic>
          <p:nvPicPr>
            <p:cNvPr id="6" name="Picture 3"/>
            <p:cNvPicPr>
              <a:picLocks noChangeAspect="1" noChangeArrowheads="1"/>
            </p:cNvPicPr>
            <p:nvPr/>
          </p:nvPicPr>
          <p:blipFill>
            <a:blip r:embed="rId3">
              <a:extLst/>
            </a:blip>
            <a:srcRect/>
            <a:stretch>
              <a:fillRect/>
            </a:stretch>
          </p:blipFill>
          <p:spPr bwMode="auto">
            <a:xfrm>
              <a:off x="82" y="205"/>
              <a:ext cx="642" cy="642"/>
            </a:xfrm>
            <a:prstGeom prst="rect">
              <a:avLst/>
            </a:prstGeom>
            <a:grpFill/>
            <a:ln>
              <a:noFill/>
            </a:ln>
            <a:effectLst/>
            <a:extLst/>
          </p:spPr>
        </p:pic>
      </p:grpSp>
      <p:sp>
        <p:nvSpPr>
          <p:cNvPr id="7" name="TextovéPole 6"/>
          <p:cNvSpPr txBox="1"/>
          <p:nvPr/>
        </p:nvSpPr>
        <p:spPr>
          <a:xfrm>
            <a:off x="395288" y="1916113"/>
            <a:ext cx="5754687" cy="3706812"/>
          </a:xfrm>
          <a:prstGeom prst="rect">
            <a:avLst/>
          </a:prstGeom>
          <a:noFill/>
        </p:spPr>
        <p:txBody>
          <a:bodyPr wrap="none">
            <a:spAutoFit/>
          </a:bodyPr>
          <a:lstStyle/>
          <a:p>
            <a:pPr marL="457200" indent="-457200" fontAlgn="auto">
              <a:spcBef>
                <a:spcPts val="0"/>
              </a:spcBef>
              <a:spcAft>
                <a:spcPts val="0"/>
              </a:spcAft>
              <a:buFont typeface="Arial" pitchFamily="34" charset="0"/>
              <a:buChar char="•"/>
              <a:defRPr/>
            </a:pPr>
            <a:r>
              <a:rPr lang="cs-CZ" sz="2800" b="1" dirty="0" err="1">
                <a:latin typeface="+mn-lt"/>
              </a:rPr>
              <a:t>pzč</a:t>
            </a:r>
            <a:r>
              <a:rPr lang="cs-CZ" sz="2800" b="1" dirty="0">
                <a:latin typeface="+mn-lt"/>
              </a:rPr>
              <a:t> AZ 102. </a:t>
            </a:r>
            <a:r>
              <a:rPr lang="cs-CZ" sz="2800" b="1" dirty="0" err="1">
                <a:latin typeface="+mn-lt"/>
              </a:rPr>
              <a:t>pzpr</a:t>
            </a:r>
            <a:endParaRPr lang="cs-CZ" sz="2800" b="1" dirty="0">
              <a:latin typeface="+mn-lt"/>
            </a:endParaRPr>
          </a:p>
          <a:p>
            <a:pPr marL="457200" indent="-457200" fontAlgn="auto">
              <a:spcBef>
                <a:spcPts val="0"/>
              </a:spcBef>
              <a:spcAft>
                <a:spcPts val="0"/>
              </a:spcAft>
              <a:buFont typeface="Arial" pitchFamily="34" charset="0"/>
              <a:buChar char="•"/>
              <a:defRPr/>
            </a:pPr>
            <a:endParaRPr lang="cs-CZ" sz="2800" b="1" dirty="0">
              <a:latin typeface="+mn-lt"/>
            </a:endParaRPr>
          </a:p>
          <a:p>
            <a:pPr marL="457200" indent="-457200" fontAlgn="auto">
              <a:spcBef>
                <a:spcPts val="0"/>
              </a:spcBef>
              <a:spcAft>
                <a:spcPts val="0"/>
              </a:spcAft>
              <a:buFont typeface="Arial" pitchFamily="34" charset="0"/>
              <a:buChar char="•"/>
              <a:defRPr/>
            </a:pPr>
            <a:r>
              <a:rPr lang="cs-CZ" sz="2800" b="1" dirty="0">
                <a:latin typeface="+mn-lt"/>
              </a:rPr>
              <a:t>Zřízena 2007</a:t>
            </a:r>
          </a:p>
          <a:p>
            <a:pPr marL="457200" indent="-457200" fontAlgn="auto">
              <a:spcBef>
                <a:spcPts val="0"/>
              </a:spcBef>
              <a:spcAft>
                <a:spcPts val="0"/>
              </a:spcAft>
              <a:buFont typeface="Arial" pitchFamily="34" charset="0"/>
              <a:buChar char="•"/>
              <a:defRPr/>
            </a:pPr>
            <a:endParaRPr lang="cs-CZ" sz="2800" b="1" dirty="0">
              <a:latin typeface="+mn-lt"/>
            </a:endParaRPr>
          </a:p>
          <a:p>
            <a:pPr marL="457200" indent="-457200" fontAlgn="auto">
              <a:spcBef>
                <a:spcPts val="0"/>
              </a:spcBef>
              <a:spcAft>
                <a:spcPts val="0"/>
              </a:spcAft>
              <a:buFont typeface="Arial" pitchFamily="34" charset="0"/>
              <a:buChar char="•"/>
              <a:defRPr/>
            </a:pPr>
            <a:r>
              <a:rPr lang="cs-CZ" sz="2800" b="1" dirty="0">
                <a:latin typeface="+mn-lt"/>
              </a:rPr>
              <a:t>Tabulkově 25 SM</a:t>
            </a:r>
          </a:p>
          <a:p>
            <a:pPr marL="457200" indent="-457200" fontAlgn="auto">
              <a:spcBef>
                <a:spcPts val="0"/>
              </a:spcBef>
              <a:spcAft>
                <a:spcPts val="0"/>
              </a:spcAft>
              <a:buFont typeface="Arial" pitchFamily="34" charset="0"/>
              <a:buChar char="•"/>
              <a:defRPr/>
            </a:pPr>
            <a:endParaRPr lang="cs-CZ" sz="2800" b="1" dirty="0">
              <a:latin typeface="+mn-lt"/>
            </a:endParaRPr>
          </a:p>
          <a:p>
            <a:pPr marL="457200" indent="-457200" fontAlgn="auto">
              <a:spcBef>
                <a:spcPts val="0"/>
              </a:spcBef>
              <a:spcAft>
                <a:spcPts val="0"/>
              </a:spcAft>
              <a:buFont typeface="Arial" pitchFamily="34" charset="0"/>
              <a:buChar char="•"/>
              <a:defRPr/>
            </a:pPr>
            <a:r>
              <a:rPr lang="cs-CZ" sz="2800" b="1" dirty="0">
                <a:latin typeface="+mn-lt"/>
              </a:rPr>
              <a:t>Obsazeno 21 SM, tj.  84 %</a:t>
            </a:r>
          </a:p>
          <a:p>
            <a:pPr marL="457200" indent="-457200" fontAlgn="auto">
              <a:spcBef>
                <a:spcPts val="0"/>
              </a:spcBef>
              <a:spcAft>
                <a:spcPts val="0"/>
              </a:spcAft>
              <a:buFont typeface="Arial" pitchFamily="34" charset="0"/>
              <a:buChar char="•"/>
              <a:defRPr/>
            </a:pPr>
            <a:endParaRPr lang="cs-CZ" sz="2800" b="1" dirty="0">
              <a:latin typeface="+mn-lt"/>
            </a:endParaRPr>
          </a:p>
          <a:p>
            <a:pPr marL="457200" indent="-457200" fontAlgn="auto">
              <a:spcBef>
                <a:spcPts val="0"/>
              </a:spcBef>
              <a:spcAft>
                <a:spcPts val="0"/>
              </a:spcAft>
              <a:buFont typeface="Arial" pitchFamily="34" charset="0"/>
              <a:buChar char="•"/>
              <a:defRPr/>
            </a:pPr>
            <a:r>
              <a:rPr lang="cs-CZ" sz="2800" b="1" dirty="0">
                <a:latin typeface="+mn-lt"/>
              </a:rPr>
              <a:t>Velitel por. v záloze Jiří PURM</a:t>
            </a:r>
          </a:p>
          <a:p>
            <a:pPr fontAlgn="auto">
              <a:spcBef>
                <a:spcPts val="0"/>
              </a:spcBef>
              <a:spcAft>
                <a:spcPts val="0"/>
              </a:spcAft>
              <a:defRPr/>
            </a:pPr>
            <a:endParaRPr lang="cs-CZ" dirty="0">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107950" y="115888"/>
            <a:ext cx="8926513" cy="1141412"/>
            <a:chOff x="68" y="164"/>
            <a:chExt cx="5623" cy="719"/>
          </a:xfrm>
          <a:solidFill>
            <a:srgbClr val="50D053"/>
          </a:solidFill>
        </p:grpSpPr>
        <p:sp>
          <p:nvSpPr>
            <p:cNvPr id="5" name="Rectangle 2"/>
            <p:cNvSpPr>
              <a:spLocks noChangeArrowheads="1"/>
            </p:cNvSpPr>
            <p:nvPr/>
          </p:nvSpPr>
          <p:spPr bwMode="auto">
            <a:xfrm>
              <a:off x="68" y="164"/>
              <a:ext cx="5624" cy="720"/>
            </a:xfrm>
            <a:prstGeom prst="rect">
              <a:avLst/>
            </a:prstGeom>
            <a:grpFill/>
            <a:ln w="22320">
              <a:solidFill>
                <a:srgbClr val="000000"/>
              </a:solidFill>
              <a:miter lim="800000"/>
              <a:headEnd/>
              <a:tailEnd/>
            </a:ln>
            <a:effectLst>
              <a:outerShdw dist="107933" dir="2700000" algn="ctr" rotWithShape="0">
                <a:srgbClr val="000000">
                  <a:alpha val="50027"/>
                </a:srgbClr>
              </a:outerShdw>
            </a:effectLst>
          </p:spPr>
          <p:txBody>
            <a:bodyPr lIns="90000" tIns="46800" rIns="90000" bIns="46800" anchor="ct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000" b="1" dirty="0">
                  <a:solidFill>
                    <a:srgbClr val="000000"/>
                  </a:solidFill>
                  <a:effectLst>
                    <a:outerShdw blurRad="38100" dist="38100" dir="2700000" algn="tl">
                      <a:srgbClr val="FFFFFF"/>
                    </a:outerShdw>
                  </a:effectLst>
                  <a:latin typeface="+mn-lt"/>
                </a:rPr>
                <a:t>Výcvik AZ</a:t>
              </a:r>
            </a:p>
          </p:txBody>
        </p:sp>
        <p:pic>
          <p:nvPicPr>
            <p:cNvPr id="6" name="Picture 3"/>
            <p:cNvPicPr>
              <a:picLocks noChangeAspect="1" noChangeArrowheads="1"/>
            </p:cNvPicPr>
            <p:nvPr/>
          </p:nvPicPr>
          <p:blipFill>
            <a:blip r:embed="rId3">
              <a:extLst/>
            </a:blip>
            <a:srcRect/>
            <a:stretch>
              <a:fillRect/>
            </a:stretch>
          </p:blipFill>
          <p:spPr bwMode="auto">
            <a:xfrm>
              <a:off x="82" y="205"/>
              <a:ext cx="642" cy="642"/>
            </a:xfrm>
            <a:prstGeom prst="rect">
              <a:avLst/>
            </a:prstGeom>
            <a:grpFill/>
            <a:ln>
              <a:noFill/>
            </a:ln>
            <a:effectLst/>
            <a:extLst/>
          </p:spPr>
        </p:pic>
      </p:grpSp>
      <p:sp>
        <p:nvSpPr>
          <p:cNvPr id="22530" name="Text Box 5"/>
          <p:cNvSpPr txBox="1">
            <a:spLocks noChangeArrowheads="1"/>
          </p:cNvSpPr>
          <p:nvPr/>
        </p:nvSpPr>
        <p:spPr bwMode="auto">
          <a:xfrm>
            <a:off x="323850" y="1860550"/>
            <a:ext cx="8610600" cy="4013200"/>
          </a:xfrm>
          <a:prstGeom prst="rect">
            <a:avLst/>
          </a:prstGeom>
          <a:noFill/>
          <a:ln w="9525">
            <a:noFill/>
            <a:miter lim="800000"/>
            <a:headEnd/>
            <a:tailEnd/>
          </a:ln>
        </p:spPr>
        <p:txBody>
          <a:bodyPr lIns="90000" tIns="46800" rIns="90000" bIns="46800">
            <a:spAutoFit/>
          </a:bodyPr>
          <a:lstStyle/>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a:solidFill>
                  <a:srgbClr val="000000"/>
                </a:solidFill>
                <a:ea typeface="Arial Unicode MS" pitchFamily="34" charset="-128"/>
                <a:cs typeface="Arial Unicode MS" pitchFamily="34" charset="-128"/>
              </a:rPr>
              <a:t>Nevyhovující 3-letý systém dle NV</a:t>
            </a:r>
          </a:p>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a:solidFill>
                  <a:srgbClr val="000000"/>
                </a:solidFill>
                <a:ea typeface="Arial Unicode MS" pitchFamily="34" charset="-128"/>
                <a:cs typeface="Arial Unicode MS" pitchFamily="34" charset="-128"/>
              </a:rPr>
              <a:t>Stanovování cílů výcviku dle reálné                           vycvičenosti</a:t>
            </a:r>
          </a:p>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a:solidFill>
                  <a:srgbClr val="000000"/>
                </a:solidFill>
                <a:ea typeface="Arial Unicode MS" pitchFamily="34" charset="-128"/>
                <a:cs typeface="Arial Unicode MS" pitchFamily="34" charset="-128"/>
              </a:rPr>
              <a:t>Výcvik každé čtvrtletí</a:t>
            </a:r>
          </a:p>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a:solidFill>
                  <a:srgbClr val="000000"/>
                </a:solidFill>
                <a:ea typeface="Arial Unicode MS" pitchFamily="34" charset="-128"/>
                <a:cs typeface="Arial Unicode MS" pitchFamily="34" charset="-128"/>
              </a:rPr>
              <a:t>Účast AZ na cvičení prům. 80%</a:t>
            </a:r>
            <a:endParaRPr lang="cs-CZ" sz="2800" b="1">
              <a:solidFill>
                <a:srgbClr val="000000"/>
              </a:solidFill>
              <a:ea typeface="Arial Unicode MS" pitchFamily="34" charset="-128"/>
              <a:cs typeface="Arial Unicode MS" pitchFamily="34" charset="-128"/>
            </a:endParaRPr>
          </a:p>
          <a:p>
            <a:pPr lvl="4">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b="1">
                <a:solidFill>
                  <a:srgbClr val="000000"/>
                </a:solidFill>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107950" y="115888"/>
            <a:ext cx="8926513" cy="1141412"/>
            <a:chOff x="68" y="164"/>
            <a:chExt cx="5623" cy="719"/>
          </a:xfrm>
          <a:solidFill>
            <a:srgbClr val="50D053"/>
          </a:solidFill>
        </p:grpSpPr>
        <p:sp>
          <p:nvSpPr>
            <p:cNvPr id="5" name="Rectangle 2"/>
            <p:cNvSpPr>
              <a:spLocks noChangeArrowheads="1"/>
            </p:cNvSpPr>
            <p:nvPr/>
          </p:nvSpPr>
          <p:spPr bwMode="auto">
            <a:xfrm>
              <a:off x="68" y="164"/>
              <a:ext cx="5624" cy="720"/>
            </a:xfrm>
            <a:prstGeom prst="rect">
              <a:avLst/>
            </a:prstGeom>
            <a:grpFill/>
            <a:ln w="22320">
              <a:solidFill>
                <a:srgbClr val="000000"/>
              </a:solidFill>
              <a:miter lim="800000"/>
              <a:headEnd/>
              <a:tailEnd/>
            </a:ln>
            <a:effectLst>
              <a:outerShdw dist="107933" dir="2700000" algn="ctr" rotWithShape="0">
                <a:srgbClr val="000000">
                  <a:alpha val="50027"/>
                </a:srgbClr>
              </a:outerShdw>
            </a:effectLst>
          </p:spPr>
          <p:txBody>
            <a:bodyPr lIns="90000" tIns="46800" rIns="90000" bIns="46800" anchor="ct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000" b="1" dirty="0">
                  <a:solidFill>
                    <a:srgbClr val="000000"/>
                  </a:solidFill>
                  <a:effectLst>
                    <a:outerShdw blurRad="38100" dist="38100" dir="2700000" algn="tl">
                      <a:srgbClr val="FFFFFF"/>
                    </a:outerShdw>
                  </a:effectLst>
                  <a:latin typeface="+mn-lt"/>
                </a:rPr>
                <a:t>Logistika</a:t>
              </a:r>
            </a:p>
          </p:txBody>
        </p:sp>
        <p:pic>
          <p:nvPicPr>
            <p:cNvPr id="6" name="Picture 3"/>
            <p:cNvPicPr>
              <a:picLocks noChangeAspect="1" noChangeArrowheads="1"/>
            </p:cNvPicPr>
            <p:nvPr/>
          </p:nvPicPr>
          <p:blipFill>
            <a:blip r:embed="rId3">
              <a:extLst/>
            </a:blip>
            <a:srcRect/>
            <a:stretch>
              <a:fillRect/>
            </a:stretch>
          </p:blipFill>
          <p:spPr bwMode="auto">
            <a:xfrm>
              <a:off x="82" y="205"/>
              <a:ext cx="642" cy="642"/>
            </a:xfrm>
            <a:prstGeom prst="rect">
              <a:avLst/>
            </a:prstGeom>
            <a:grpFill/>
            <a:ln>
              <a:noFill/>
            </a:ln>
            <a:effectLst/>
            <a:extLst/>
          </p:spPr>
        </p:pic>
      </p:grpSp>
      <p:sp>
        <p:nvSpPr>
          <p:cNvPr id="7" name="Text Box 5"/>
          <p:cNvSpPr txBox="1">
            <a:spLocks noChangeArrowheads="1"/>
          </p:cNvSpPr>
          <p:nvPr/>
        </p:nvSpPr>
        <p:spPr bwMode="auto">
          <a:xfrm>
            <a:off x="323850" y="1860550"/>
            <a:ext cx="8610600" cy="4454525"/>
          </a:xfrm>
          <a:prstGeom prst="rect">
            <a:avLst/>
          </a:prstGeom>
          <a:noFill/>
          <a:ln>
            <a:noFill/>
          </a:ln>
          <a:effectLs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5pPr>
            <a:lvl6pPr marL="2514600" indent="-228600" defTabSz="449263" eaLnBrk="0" fontAlgn="base" hangingPunct="0">
              <a:lnSpc>
                <a:spcPct val="87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6pPr>
            <a:lvl7pPr marL="2971800" indent="-228600" defTabSz="449263" eaLnBrk="0" fontAlgn="base" hangingPunct="0">
              <a:lnSpc>
                <a:spcPct val="87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7pPr>
            <a:lvl8pPr marL="3429000" indent="-228600" defTabSz="449263" eaLnBrk="0" fontAlgn="base" hangingPunct="0">
              <a:lnSpc>
                <a:spcPct val="87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8pPr>
            <a:lvl9pPr marL="3886200" indent="-228600" defTabSz="449263" eaLnBrk="0" fontAlgn="base" hangingPunct="0">
              <a:lnSpc>
                <a:spcPct val="87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Arial Unicode MS" pitchFamily="34" charset="-128"/>
                <a:cs typeface="Arial Unicode MS" pitchFamily="34" charset="-128"/>
              </a:defRPr>
            </a:lvl9pPr>
          </a:lstStyle>
          <a:p>
            <a:pPr marL="514350" indent="-514350" eaLnBrk="1" fontAlgn="auto" hangingPunct="1">
              <a:spcBef>
                <a:spcPts val="2000"/>
              </a:spcBef>
              <a:spcAft>
                <a:spcPts val="0"/>
              </a:spcAft>
              <a:buFont typeface="+mj-lt"/>
              <a:buAutoNum type="arabicPeriod"/>
              <a:defRPr/>
            </a:pPr>
            <a:endParaRPr lang="cs-CZ" sz="3600" b="1" dirty="0" smtClean="0">
              <a:solidFill>
                <a:srgbClr val="000000"/>
              </a:solidFill>
            </a:endParaRPr>
          </a:p>
          <a:p>
            <a:pPr marL="514350" indent="-514350" eaLnBrk="1" fontAlgn="auto" hangingPunct="1">
              <a:spcBef>
                <a:spcPts val="2000"/>
              </a:spcBef>
              <a:spcAft>
                <a:spcPts val="0"/>
              </a:spcAft>
              <a:buFont typeface="+mj-lt"/>
              <a:buAutoNum type="arabicPeriod"/>
              <a:defRPr/>
            </a:pPr>
            <a:r>
              <a:rPr lang="cs-CZ" sz="3600" b="1" dirty="0" smtClean="0">
                <a:solidFill>
                  <a:srgbClr val="000000"/>
                </a:solidFill>
              </a:rPr>
              <a:t>Nevyhovující výstrojní zabezpečení</a:t>
            </a:r>
          </a:p>
          <a:p>
            <a:pPr marL="514350" indent="-514350" eaLnBrk="1" fontAlgn="auto" hangingPunct="1">
              <a:spcBef>
                <a:spcPts val="2000"/>
              </a:spcBef>
              <a:spcAft>
                <a:spcPts val="0"/>
              </a:spcAft>
              <a:buFont typeface="+mj-lt"/>
              <a:buAutoNum type="arabicPeriod"/>
              <a:defRPr/>
            </a:pPr>
            <a:r>
              <a:rPr lang="cs-CZ" sz="3600" b="1" dirty="0" smtClean="0">
                <a:solidFill>
                  <a:schemeClr val="tx1"/>
                </a:solidFill>
              </a:rPr>
              <a:t>TM a jeho uložení mimo výcvik</a:t>
            </a:r>
          </a:p>
          <a:p>
            <a:pPr eaLnBrk="1" fontAlgn="auto" hangingPunct="1">
              <a:spcBef>
                <a:spcPts val="2000"/>
              </a:spcBef>
              <a:spcAft>
                <a:spcPts val="0"/>
              </a:spcAft>
              <a:defRPr/>
            </a:pPr>
            <a:endParaRPr lang="cs-CZ" sz="3200" b="1" dirty="0" smtClean="0">
              <a:solidFill>
                <a:srgbClr val="FF0000"/>
              </a:solidFill>
            </a:endParaRPr>
          </a:p>
          <a:p>
            <a:pPr marL="514350" indent="-514350" eaLnBrk="1" fontAlgn="auto" hangingPunct="1">
              <a:spcBef>
                <a:spcPts val="2000"/>
              </a:spcBef>
              <a:spcAft>
                <a:spcPts val="0"/>
              </a:spcAft>
              <a:buFont typeface="+mj-lt"/>
              <a:buAutoNum type="arabicPeriod"/>
              <a:defRPr/>
            </a:pPr>
            <a:endParaRPr lang="cs-CZ" sz="3200" b="1" dirty="0" smtClean="0">
              <a:solidFill>
                <a:srgbClr val="000000"/>
              </a:solidFill>
            </a:endParaRPr>
          </a:p>
          <a:p>
            <a:pPr lvl="4" eaLnBrk="1" fontAlgn="auto" hangingPunct="1">
              <a:spcBef>
                <a:spcPts val="2000"/>
              </a:spcBef>
              <a:spcAft>
                <a:spcPts val="0"/>
              </a:spcAft>
              <a:defRPr/>
            </a:pPr>
            <a:r>
              <a:rPr lang="cs-CZ" sz="2800" b="1" dirty="0" smtClean="0">
                <a:solidFill>
                  <a:srgbClr val="000000"/>
                </a:solidFill>
              </a:rPr>
              <a:t>   </a:t>
            </a:r>
            <a:endParaRPr lang="cs-CZ" sz="2800" b="1" dirty="0">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107950" y="115888"/>
            <a:ext cx="8926513" cy="1141412"/>
            <a:chOff x="68" y="164"/>
            <a:chExt cx="5623" cy="719"/>
          </a:xfrm>
          <a:solidFill>
            <a:srgbClr val="50D053"/>
          </a:solidFill>
        </p:grpSpPr>
        <p:sp>
          <p:nvSpPr>
            <p:cNvPr id="5" name="Rectangle 2"/>
            <p:cNvSpPr>
              <a:spLocks noChangeArrowheads="1"/>
            </p:cNvSpPr>
            <p:nvPr/>
          </p:nvSpPr>
          <p:spPr bwMode="auto">
            <a:xfrm>
              <a:off x="68" y="164"/>
              <a:ext cx="5624" cy="720"/>
            </a:xfrm>
            <a:prstGeom prst="rect">
              <a:avLst/>
            </a:prstGeom>
            <a:grpFill/>
            <a:ln w="22320">
              <a:solidFill>
                <a:srgbClr val="000000"/>
              </a:solidFill>
              <a:miter lim="800000"/>
              <a:headEnd/>
              <a:tailEnd/>
            </a:ln>
            <a:effectLst>
              <a:outerShdw dist="107933" dir="2700000" algn="ctr" rotWithShape="0">
                <a:srgbClr val="000000">
                  <a:alpha val="50027"/>
                </a:srgbClr>
              </a:outerShdw>
            </a:effectLst>
          </p:spPr>
          <p:txBody>
            <a:bodyPr lIns="90000" tIns="46800" rIns="90000" bIns="46800" anchor="ct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000" b="1" dirty="0">
                  <a:solidFill>
                    <a:srgbClr val="000000"/>
                  </a:solidFill>
                  <a:effectLst>
                    <a:outerShdw blurRad="38100" dist="38100" dir="2700000" algn="tl">
                      <a:srgbClr val="FFFFFF"/>
                    </a:outerShdw>
                  </a:effectLst>
                  <a:latin typeface="+mn-lt"/>
                </a:rPr>
                <a:t>Legislativa</a:t>
              </a:r>
            </a:p>
          </p:txBody>
        </p:sp>
        <p:pic>
          <p:nvPicPr>
            <p:cNvPr id="6" name="Picture 3"/>
            <p:cNvPicPr>
              <a:picLocks noChangeAspect="1" noChangeArrowheads="1"/>
            </p:cNvPicPr>
            <p:nvPr/>
          </p:nvPicPr>
          <p:blipFill>
            <a:blip r:embed="rId3">
              <a:extLst/>
            </a:blip>
            <a:srcRect/>
            <a:stretch>
              <a:fillRect/>
            </a:stretch>
          </p:blipFill>
          <p:spPr bwMode="auto">
            <a:xfrm>
              <a:off x="82" y="205"/>
              <a:ext cx="642" cy="642"/>
            </a:xfrm>
            <a:prstGeom prst="rect">
              <a:avLst/>
            </a:prstGeom>
            <a:grpFill/>
            <a:ln>
              <a:noFill/>
            </a:ln>
            <a:effectLst/>
            <a:extLst/>
          </p:spPr>
        </p:pic>
      </p:grpSp>
      <p:sp>
        <p:nvSpPr>
          <p:cNvPr id="26626" name="Text Box 5"/>
          <p:cNvSpPr txBox="1">
            <a:spLocks noChangeArrowheads="1"/>
          </p:cNvSpPr>
          <p:nvPr/>
        </p:nvSpPr>
        <p:spPr bwMode="auto">
          <a:xfrm>
            <a:off x="323850" y="1860550"/>
            <a:ext cx="8610600" cy="3767138"/>
          </a:xfrm>
          <a:prstGeom prst="rect">
            <a:avLst/>
          </a:prstGeom>
          <a:noFill/>
          <a:ln w="9525">
            <a:noFill/>
            <a:miter lim="800000"/>
            <a:headEnd/>
            <a:tailEnd/>
          </a:ln>
        </p:spPr>
        <p:txBody>
          <a:bodyPr lIns="90000" tIns="46800" rIns="90000" bIns="46800">
            <a:spAutoFit/>
          </a:bodyPr>
          <a:lstStyle/>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b="1">
                <a:solidFill>
                  <a:srgbClr val="000000"/>
                </a:solidFill>
                <a:ea typeface="Arial Unicode MS" pitchFamily="34" charset="-128"/>
                <a:cs typeface="Arial Unicode MS" pitchFamily="34" charset="-128"/>
              </a:rPr>
              <a:t>Podpora zaměstnavatelů</a:t>
            </a:r>
          </a:p>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b="1">
                <a:solidFill>
                  <a:srgbClr val="000000"/>
                </a:solidFill>
                <a:ea typeface="Arial Unicode MS" pitchFamily="34" charset="-128"/>
                <a:cs typeface="Arial Unicode MS" pitchFamily="34" charset="-128"/>
              </a:rPr>
              <a:t>Nasazení AZ do ZO</a:t>
            </a:r>
          </a:p>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b="1">
                <a:solidFill>
                  <a:srgbClr val="000000"/>
                </a:solidFill>
                <a:ea typeface="Arial Unicode MS" pitchFamily="34" charset="-128"/>
                <a:cs typeface="Arial Unicode MS" pitchFamily="34" charset="-128"/>
              </a:rPr>
              <a:t>Účast AZ na záchranných pracích</a:t>
            </a:r>
          </a:p>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b="1">
                <a:solidFill>
                  <a:srgbClr val="000000"/>
                </a:solidFill>
                <a:ea typeface="Arial Unicode MS" pitchFamily="34" charset="-128"/>
                <a:cs typeface="Arial Unicode MS" pitchFamily="34" charset="-128"/>
              </a:rPr>
              <a:t>Celkové zabezpečení AZ</a:t>
            </a:r>
          </a:p>
          <a:p>
            <a:pPr lvl="4">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b="1">
                <a:solidFill>
                  <a:srgbClr val="000000"/>
                </a:solidFill>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107950" y="115888"/>
            <a:ext cx="8926513" cy="1141412"/>
            <a:chOff x="68" y="164"/>
            <a:chExt cx="5623" cy="719"/>
          </a:xfrm>
          <a:solidFill>
            <a:srgbClr val="50D053"/>
          </a:solidFill>
        </p:grpSpPr>
        <p:sp>
          <p:nvSpPr>
            <p:cNvPr id="5" name="Rectangle 2"/>
            <p:cNvSpPr>
              <a:spLocks noChangeArrowheads="1"/>
            </p:cNvSpPr>
            <p:nvPr/>
          </p:nvSpPr>
          <p:spPr bwMode="auto">
            <a:xfrm>
              <a:off x="68" y="164"/>
              <a:ext cx="5624" cy="720"/>
            </a:xfrm>
            <a:prstGeom prst="rect">
              <a:avLst/>
            </a:prstGeom>
            <a:grpFill/>
            <a:ln w="22320">
              <a:solidFill>
                <a:srgbClr val="000000"/>
              </a:solidFill>
              <a:miter lim="800000"/>
              <a:headEnd/>
              <a:tailEnd/>
            </a:ln>
            <a:effectLst>
              <a:outerShdw dist="107933" dir="2700000" algn="ctr" rotWithShape="0">
                <a:srgbClr val="000000">
                  <a:alpha val="50027"/>
                </a:srgbClr>
              </a:outerShdw>
            </a:effectLst>
          </p:spPr>
          <p:txBody>
            <a:bodyPr lIns="90000" tIns="46800" rIns="90000" bIns="46800" anchor="ct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000" b="1" dirty="0">
                  <a:solidFill>
                    <a:srgbClr val="000000"/>
                  </a:solidFill>
                  <a:effectLst>
                    <a:outerShdw blurRad="38100" dist="38100" dir="2700000" algn="tl">
                      <a:srgbClr val="FFFFFF"/>
                    </a:outerShdw>
                  </a:effectLst>
                  <a:latin typeface="+mn-lt"/>
                </a:rPr>
                <a:t>Přínos AZ</a:t>
              </a:r>
            </a:p>
          </p:txBody>
        </p:sp>
        <p:pic>
          <p:nvPicPr>
            <p:cNvPr id="6" name="Picture 3"/>
            <p:cNvPicPr>
              <a:picLocks noChangeAspect="1" noChangeArrowheads="1"/>
            </p:cNvPicPr>
            <p:nvPr/>
          </p:nvPicPr>
          <p:blipFill>
            <a:blip r:embed="rId3">
              <a:extLst/>
            </a:blip>
            <a:srcRect/>
            <a:stretch>
              <a:fillRect/>
            </a:stretch>
          </p:blipFill>
          <p:spPr bwMode="auto">
            <a:xfrm>
              <a:off x="82" y="205"/>
              <a:ext cx="642" cy="642"/>
            </a:xfrm>
            <a:prstGeom prst="rect">
              <a:avLst/>
            </a:prstGeom>
            <a:grpFill/>
            <a:ln>
              <a:noFill/>
            </a:ln>
            <a:effectLst/>
            <a:extLst/>
          </p:spPr>
        </p:pic>
      </p:grpSp>
      <p:sp>
        <p:nvSpPr>
          <p:cNvPr id="28674" name="Text Box 5"/>
          <p:cNvSpPr txBox="1">
            <a:spLocks noChangeArrowheads="1"/>
          </p:cNvSpPr>
          <p:nvPr/>
        </p:nvSpPr>
        <p:spPr bwMode="auto">
          <a:xfrm>
            <a:off x="323850" y="1860550"/>
            <a:ext cx="8610600" cy="2957513"/>
          </a:xfrm>
          <a:prstGeom prst="rect">
            <a:avLst/>
          </a:prstGeom>
          <a:noFill/>
          <a:ln w="9525">
            <a:noFill/>
            <a:miter lim="800000"/>
            <a:headEnd/>
            <a:tailEnd/>
          </a:ln>
        </p:spPr>
        <p:txBody>
          <a:bodyPr lIns="90000" tIns="46800" rIns="90000" bIns="46800">
            <a:spAutoFit/>
          </a:bodyPr>
          <a:lstStyle/>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b="1" dirty="0">
                <a:solidFill>
                  <a:srgbClr val="000000"/>
                </a:solidFill>
                <a:ea typeface="Arial Unicode MS" pitchFamily="34" charset="-128"/>
                <a:cs typeface="Arial Unicode MS" pitchFamily="34" charset="-128"/>
              </a:rPr>
              <a:t>Výcvik </a:t>
            </a:r>
            <a:r>
              <a:rPr lang="cs-CZ" sz="3600" b="1" dirty="0" smtClean="0">
                <a:solidFill>
                  <a:srgbClr val="000000"/>
                </a:solidFill>
                <a:ea typeface="Arial Unicode MS" pitchFamily="34" charset="-128"/>
                <a:cs typeface="Arial Unicode MS" pitchFamily="34" charset="-128"/>
              </a:rPr>
              <a:t>„nic“ nestojí</a:t>
            </a:r>
            <a:endParaRPr lang="cs-CZ" sz="3600" b="1" dirty="0">
              <a:solidFill>
                <a:srgbClr val="000000"/>
              </a:solidFill>
              <a:ea typeface="Arial Unicode MS" pitchFamily="34" charset="-128"/>
              <a:cs typeface="Arial Unicode MS" pitchFamily="34" charset="-128"/>
            </a:endParaRPr>
          </a:p>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b="1" dirty="0">
                <a:solidFill>
                  <a:srgbClr val="000000"/>
                </a:solidFill>
                <a:ea typeface="Arial Unicode MS" pitchFamily="34" charset="-128"/>
                <a:cs typeface="Arial Unicode MS" pitchFamily="34" charset="-128"/>
              </a:rPr>
              <a:t>Příprava budoucích profesionálů</a:t>
            </a:r>
          </a:p>
          <a:p>
            <a:pPr marL="514350" indent="-514350">
              <a:spcBef>
                <a:spcPts val="2000"/>
              </a:spcBef>
              <a:buFont typeface="Arial" charset="0"/>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600" b="1" dirty="0">
                <a:solidFill>
                  <a:srgbClr val="000000"/>
                </a:solidFill>
                <a:ea typeface="Arial Unicode MS" pitchFamily="34" charset="-128"/>
                <a:cs typeface="Arial Unicode MS" pitchFamily="34" charset="-128"/>
              </a:rPr>
              <a:t>Prezentace útvaru a armády</a:t>
            </a:r>
          </a:p>
          <a:p>
            <a:pPr lvl="4">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2800" b="1" dirty="0">
                <a:solidFill>
                  <a:srgbClr val="000000"/>
                </a:solidFill>
                <a:ea typeface="Arial Unicode MS" pitchFamily="34" charset="-128"/>
                <a:cs typeface="Arial Unicode MS" pitchFamily="34" charset="-128"/>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107950" y="115888"/>
            <a:ext cx="8926513" cy="1141412"/>
            <a:chOff x="68" y="164"/>
            <a:chExt cx="5623" cy="719"/>
          </a:xfrm>
          <a:solidFill>
            <a:srgbClr val="50D053"/>
          </a:solidFill>
        </p:grpSpPr>
        <p:sp>
          <p:nvSpPr>
            <p:cNvPr id="5" name="Rectangle 2"/>
            <p:cNvSpPr>
              <a:spLocks noChangeArrowheads="1"/>
            </p:cNvSpPr>
            <p:nvPr/>
          </p:nvSpPr>
          <p:spPr bwMode="auto">
            <a:xfrm>
              <a:off x="68" y="164"/>
              <a:ext cx="5624" cy="720"/>
            </a:xfrm>
            <a:prstGeom prst="rect">
              <a:avLst/>
            </a:prstGeom>
            <a:grpFill/>
            <a:ln w="22320">
              <a:solidFill>
                <a:srgbClr val="000000"/>
              </a:solidFill>
              <a:miter lim="800000"/>
              <a:headEnd/>
              <a:tailEnd/>
            </a:ln>
            <a:effectLst>
              <a:outerShdw dist="107933" dir="2700000" algn="ctr" rotWithShape="0">
                <a:srgbClr val="000000">
                  <a:alpha val="50027"/>
                </a:srgbClr>
              </a:outerShdw>
            </a:effectLst>
          </p:spPr>
          <p:txBody>
            <a:bodyPr lIns="90000" tIns="46800" rIns="90000" bIns="46800" anchor="ct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000" b="1" dirty="0">
                  <a:solidFill>
                    <a:srgbClr val="000000"/>
                  </a:solidFill>
                  <a:effectLst>
                    <a:outerShdw blurRad="38100" dist="38100" dir="2700000" algn="tl">
                      <a:srgbClr val="FFFFFF"/>
                    </a:outerShdw>
                  </a:effectLst>
                  <a:latin typeface="+mn-lt"/>
                </a:rPr>
                <a:t>102. průzkumný prapor</a:t>
              </a:r>
            </a:p>
          </p:txBody>
        </p:sp>
        <p:pic>
          <p:nvPicPr>
            <p:cNvPr id="6" name="Picture 3"/>
            <p:cNvPicPr>
              <a:picLocks noChangeAspect="1" noChangeArrowheads="1"/>
            </p:cNvPicPr>
            <p:nvPr/>
          </p:nvPicPr>
          <p:blipFill>
            <a:blip r:embed="rId3">
              <a:extLst/>
            </a:blip>
            <a:srcRect/>
            <a:stretch>
              <a:fillRect/>
            </a:stretch>
          </p:blipFill>
          <p:spPr bwMode="auto">
            <a:xfrm>
              <a:off x="82" y="205"/>
              <a:ext cx="642" cy="642"/>
            </a:xfrm>
            <a:prstGeom prst="rect">
              <a:avLst/>
            </a:prstGeom>
            <a:grpFill/>
            <a:ln>
              <a:noFill/>
            </a:ln>
            <a:effectLst/>
            <a:extLst/>
          </p:spPr>
        </p:pic>
      </p:grpSp>
      <p:sp>
        <p:nvSpPr>
          <p:cNvPr id="30722" name="Text Box 5"/>
          <p:cNvSpPr txBox="1">
            <a:spLocks noChangeArrowheads="1"/>
          </p:cNvSpPr>
          <p:nvPr/>
        </p:nvSpPr>
        <p:spPr bwMode="auto">
          <a:xfrm>
            <a:off x="323850" y="2276475"/>
            <a:ext cx="8610600" cy="1890713"/>
          </a:xfrm>
          <a:prstGeom prst="rect">
            <a:avLst/>
          </a:prstGeom>
          <a:noFill/>
          <a:ln w="9525">
            <a:noFill/>
            <a:miter lim="800000"/>
            <a:headEnd/>
            <a:tailEnd/>
          </a:ln>
        </p:spPr>
        <p:txBody>
          <a:bodyPr lIns="90000" tIns="46800" rIns="90000" bIns="46800">
            <a:spAutoFit/>
          </a:bodyPr>
          <a:lstStyle/>
          <a:p>
            <a:pPr algn="ctr">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sz="2800" b="1" i="1">
              <a:solidFill>
                <a:srgbClr val="000000"/>
              </a:solidFill>
              <a:ea typeface="Arial Unicode MS" pitchFamily="34" charset="-128"/>
              <a:cs typeface="Arial Unicode MS" pitchFamily="34" charset="-128"/>
            </a:endParaRPr>
          </a:p>
          <a:p>
            <a:pPr algn="ctr">
              <a:spcBef>
                <a:spcPts val="2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7200" b="1" i="1">
                <a:solidFill>
                  <a:srgbClr val="000000"/>
                </a:solidFill>
                <a:ea typeface="Arial Unicode MS" pitchFamily="34" charset="-128"/>
                <a:cs typeface="Arial Unicode MS" pitchFamily="34" charset="-128"/>
              </a:rPr>
              <a:t>DOTAZY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1099</Words>
  <Application/>
  <PresentationFormat>Předvádění na obrazovce (4:3)</PresentationFormat>
  <Paragraphs>97</Paragraphs>
  <Slides>9</Slides>
  <Notes>9</Notes>
  <HiddenSlides>0</HiddenSlides>
  <MMClips>0</MMClips>
  <ScaleCrop>false</ScaleCrop>
  <HeadingPairs>
    <vt:vector baseType="variant" size="4">
      <vt:variant>
        <vt:lpstr>Motiv</vt:lpstr>
      </vt:variant>
      <vt:variant>
        <vt:i4>1</vt:i4>
      </vt:variant>
      <vt:variant>
        <vt:lpstr>Nadpisy snímků</vt:lpstr>
      </vt:variant>
      <vt:variant>
        <vt:i4>9</vt:i4>
      </vt:variant>
    </vt:vector>
  </HeadingPairs>
  <TitlesOfParts>
    <vt:vector baseType="lpstr" size="10">
      <vt:lpstr>Motiv systému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14.0000</AppVersion>
  <Company/>
  <Template/>
  <Manager/>
</Properties>
</file>

<file path=docProps/core.xml><?xml version="1.0" encoding="utf-8"?>
<cp:coreProperties xmlns:cp="http://schemas.openxmlformats.org/package/2006/metadata/core-properties" xmlns:dc="http://purl.org/dc/elements/1.1/" xmlns:dcterms="http://purl.org/dc/terms/" xmlns:xsi="http://www.w3.org/2001/XMLSchema-instance">
  <cp:revision>0</cp:revision>
</cp:coreProperties>
</file>